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1" r:id="rId9"/>
    <p:sldId id="268" r:id="rId10"/>
    <p:sldId id="269" r:id="rId11"/>
    <p:sldId id="267" r:id="rId12"/>
    <p:sldId id="262" r:id="rId13"/>
  </p:sldIdLst>
  <p:sldSz cx="18288000" cy="10287000"/>
  <p:notesSz cx="6858000" cy="9144000"/>
  <p:embeddedFontLst>
    <p:embeddedFont>
      <p:font typeface="Open Sans 2" panose="020B0604020202020204" charset="0"/>
      <p:regular r:id="rId14"/>
    </p:embeddedFont>
    <p:embeddedFont>
      <p:font typeface="League Spartan" panose="020B0604020202020204" charset="0"/>
      <p:regular r:id="rId15"/>
    </p:embeddedFont>
    <p:embeddedFont>
      <p:font typeface="Garet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 autoAdjust="0"/>
    <p:restoredTop sz="94622" autoAdjust="0"/>
  </p:normalViewPr>
  <p:slideViewPr>
    <p:cSldViewPr>
      <p:cViewPr varScale="1">
        <p:scale>
          <a:sx n="33" d="100"/>
          <a:sy n="33" d="100"/>
        </p:scale>
        <p:origin x="72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BCB98-4F1B-415D-B50A-2A554B8CFAE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EB9C64-EAB6-427D-AE8D-491483DE63A8}">
      <dgm:prSet phldrT="[Text]"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dirty="0" smtClean="0">
              <a:latin typeface="+mn-lt"/>
            </a:rPr>
            <a:t>Aceptación y reformulación: </a:t>
          </a:r>
          <a:r>
            <a:rPr lang="es-ES" sz="2800" b="1" dirty="0" smtClean="0">
              <a:latin typeface="+mn-lt"/>
            </a:rPr>
            <a:t>NOVIEMBRE</a:t>
          </a:r>
        </a:p>
      </dgm:t>
    </dgm:pt>
    <dgm:pt modelId="{A1601103-2A98-4215-B622-4CED4FE592F3}" type="parTrans" cxnId="{DD318A80-D535-4325-BE8B-C812645542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8E3BFC5-84F8-4190-AF6A-D3BA5DA9CB55}" type="sibTrans" cxnId="{DD318A80-D535-4325-BE8B-C812645542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F1E6AD2-C3D0-44D3-B717-D509D3678FA4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Presentación de proyecto a convocatoria Implementa: </a:t>
          </a:r>
          <a:r>
            <a:rPr lang="es-ES" sz="2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FEBRERO</a:t>
          </a:r>
          <a:endParaRPr lang="en-US" sz="2400" b="1" dirty="0">
            <a:latin typeface="+mn-lt"/>
          </a:endParaRPr>
        </a:p>
      </dgm:t>
    </dgm:pt>
    <dgm:pt modelId="{2E863FF4-9F6D-4857-BE21-7C398E438EC1}" type="parTrans" cxnId="{6787C51B-47DA-4B43-93A5-5F8E1FDAE7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BEE0C19-1C4C-46A0-BC36-47A2C2E3C70B}" type="sibTrans" cxnId="{6787C51B-47DA-4B43-93A5-5F8E1FDAE79E}">
      <dgm:prSet custT="1"/>
      <dgm:spPr/>
      <dgm:t>
        <a:bodyPr/>
        <a:lstStyle/>
        <a:p>
          <a:endParaRPr lang="en-US" sz="3200">
            <a:latin typeface="+mn-lt"/>
          </a:endParaRPr>
        </a:p>
      </dgm:t>
    </dgm:pt>
    <dgm:pt modelId="{6102AB64-1137-45E2-82F1-28E192DF9A08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Subsanación CE Implementa: </a:t>
          </a:r>
          <a:r>
            <a:rPr lang="es-ES" sz="28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AGOSTO</a:t>
          </a:r>
        </a:p>
      </dgm:t>
    </dgm:pt>
    <dgm:pt modelId="{56A1462A-38BA-4C85-9511-3785A852911E}" type="parTrans" cxnId="{03F6B00F-C9C5-4EF6-9455-B1BCCD0AF9F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3C7957F-A92C-41DD-BEF6-F8EA194DBB85}" type="sibTrans" cxnId="{03F6B00F-C9C5-4EF6-9455-B1BCCD0AF9F5}">
      <dgm:prSet custT="1"/>
      <dgm:spPr/>
      <dgm:t>
        <a:bodyPr/>
        <a:lstStyle/>
        <a:p>
          <a:endParaRPr lang="en-US" sz="3200">
            <a:latin typeface="+mn-lt"/>
          </a:endParaRPr>
        </a:p>
      </dgm:t>
    </dgm:pt>
    <dgm:pt modelId="{E32CF00E-6B42-43AC-9016-F456B371C2DC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Alegaciones CE Implementa: </a:t>
          </a:r>
          <a:r>
            <a:rPr lang="es-ES" sz="28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SEPTIEMBRE</a:t>
          </a:r>
          <a:endParaRPr lang="es-ES" sz="2800" b="1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86A1D86-5201-4A5A-A7F0-CBE528BC03EA}" type="parTrans" cxnId="{B2D4EBBC-4DE5-412B-B328-0E07E1BC363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92C924FE-0458-4604-8262-FC402FBBA5A6}" type="sibTrans" cxnId="{B2D4EBBC-4DE5-412B-B328-0E07E1BC3634}">
      <dgm:prSet custT="1"/>
      <dgm:spPr/>
      <dgm:t>
        <a:bodyPr/>
        <a:lstStyle/>
        <a:p>
          <a:endParaRPr lang="en-US" sz="3200">
            <a:latin typeface="+mn-lt"/>
          </a:endParaRPr>
        </a:p>
      </dgm:t>
    </dgm:pt>
    <dgm:pt modelId="{6E26B113-77F1-4F9B-B0CA-0F853524AA78}" type="pres">
      <dgm:prSet presAssocID="{34CBCB98-4F1B-415D-B50A-2A554B8CFA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089D1-2EB8-4789-8495-7DF28399FE33}" type="pres">
      <dgm:prSet presAssocID="{34CBCB98-4F1B-415D-B50A-2A554B8CFAE8}" presName="dummyMaxCanvas" presStyleCnt="0">
        <dgm:presLayoutVars/>
      </dgm:prSet>
      <dgm:spPr/>
    </dgm:pt>
    <dgm:pt modelId="{7F94DF64-E2E6-48D1-9C65-5065EEBDBEC5}" type="pres">
      <dgm:prSet presAssocID="{34CBCB98-4F1B-415D-B50A-2A554B8CFAE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833D4-88B4-4848-BF2F-FE6A9C3C4A6C}" type="pres">
      <dgm:prSet presAssocID="{34CBCB98-4F1B-415D-B50A-2A554B8CFAE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3FA89-820B-419B-9774-F149FC001DE1}" type="pres">
      <dgm:prSet presAssocID="{34CBCB98-4F1B-415D-B50A-2A554B8CFAE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D51AB-750E-41C4-B57C-D65FC3CAB0C0}" type="pres">
      <dgm:prSet presAssocID="{34CBCB98-4F1B-415D-B50A-2A554B8CFAE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E39CA-05BD-449E-8BD8-791A088F3B8C}" type="pres">
      <dgm:prSet presAssocID="{34CBCB98-4F1B-415D-B50A-2A554B8CFAE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D80-FD93-40CA-AFE9-88AAEEE190A7}" type="pres">
      <dgm:prSet presAssocID="{34CBCB98-4F1B-415D-B50A-2A554B8CFAE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12867-A4A5-4B36-BC7B-B28AE5734F2F}" type="pres">
      <dgm:prSet presAssocID="{34CBCB98-4F1B-415D-B50A-2A554B8CFAE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9EBC8-A272-44A3-A27C-A6A3EBAEEE06}" type="pres">
      <dgm:prSet presAssocID="{34CBCB98-4F1B-415D-B50A-2A554B8CFAE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9754A-7918-40D9-9E03-D093A36AED77}" type="pres">
      <dgm:prSet presAssocID="{34CBCB98-4F1B-415D-B50A-2A554B8CFAE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63A91-C9E0-4F6A-AD6C-DB4EB48F2139}" type="pres">
      <dgm:prSet presAssocID="{34CBCB98-4F1B-415D-B50A-2A554B8CFAE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F5C56-4FB5-4B34-B072-95147880CDFE}" type="pres">
      <dgm:prSet presAssocID="{34CBCB98-4F1B-415D-B50A-2A554B8CFAE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DF7E0-3710-4B57-9E5D-93D20532E6CD}" type="presOf" srcId="{5F1E6AD2-C3D0-44D3-B717-D509D3678FA4}" destId="{BEE9EBC8-A272-44A3-A27C-A6A3EBAEEE06}" srcOrd="1" destOrd="0" presId="urn:microsoft.com/office/officeart/2005/8/layout/vProcess5"/>
    <dgm:cxn modelId="{DD318A80-D535-4325-BE8B-C8126455429E}" srcId="{34CBCB98-4F1B-415D-B50A-2A554B8CFAE8}" destId="{63EB9C64-EAB6-427D-AE8D-491483DE63A8}" srcOrd="3" destOrd="0" parTransId="{A1601103-2A98-4215-B622-4CED4FE592F3}" sibTransId="{28E3BFC5-84F8-4190-AF6A-D3BA5DA9CB55}"/>
    <dgm:cxn modelId="{49C51D6B-071E-4FC4-B412-74716753FCFF}" type="presOf" srcId="{E32CF00E-6B42-43AC-9016-F456B371C2DC}" destId="{5763FA89-820B-419B-9774-F149FC001DE1}" srcOrd="0" destOrd="0" presId="urn:microsoft.com/office/officeart/2005/8/layout/vProcess5"/>
    <dgm:cxn modelId="{74DC0C17-09C7-472B-AFAB-1C69DB9BE753}" type="presOf" srcId="{E32CF00E-6B42-43AC-9016-F456B371C2DC}" destId="{46563A91-C9E0-4F6A-AD6C-DB4EB48F2139}" srcOrd="1" destOrd="0" presId="urn:microsoft.com/office/officeart/2005/8/layout/vProcess5"/>
    <dgm:cxn modelId="{03F6B00F-C9C5-4EF6-9455-B1BCCD0AF9F5}" srcId="{34CBCB98-4F1B-415D-B50A-2A554B8CFAE8}" destId="{6102AB64-1137-45E2-82F1-28E192DF9A08}" srcOrd="1" destOrd="0" parTransId="{56A1462A-38BA-4C85-9511-3785A852911E}" sibTransId="{73C7957F-A92C-41DD-BEF6-F8EA194DBB85}"/>
    <dgm:cxn modelId="{D98A455D-75DC-44F3-884F-66146F3A7D80}" type="presOf" srcId="{5F1E6AD2-C3D0-44D3-B717-D509D3678FA4}" destId="{7F94DF64-E2E6-48D1-9C65-5065EEBDBEC5}" srcOrd="0" destOrd="0" presId="urn:microsoft.com/office/officeart/2005/8/layout/vProcess5"/>
    <dgm:cxn modelId="{B98397E4-B418-4F2F-9FAD-0C5DAC50ADFA}" type="presOf" srcId="{34CBCB98-4F1B-415D-B50A-2A554B8CFAE8}" destId="{6E26B113-77F1-4F9B-B0CA-0F853524AA78}" srcOrd="0" destOrd="0" presId="urn:microsoft.com/office/officeart/2005/8/layout/vProcess5"/>
    <dgm:cxn modelId="{B2D4EBBC-4DE5-412B-B328-0E07E1BC3634}" srcId="{34CBCB98-4F1B-415D-B50A-2A554B8CFAE8}" destId="{E32CF00E-6B42-43AC-9016-F456B371C2DC}" srcOrd="2" destOrd="0" parTransId="{D86A1D86-5201-4A5A-A7F0-CBE528BC03EA}" sibTransId="{92C924FE-0458-4604-8262-FC402FBBA5A6}"/>
    <dgm:cxn modelId="{E2CB20A4-1024-4F59-B391-7F87FE055EE6}" type="presOf" srcId="{ABEE0C19-1C4C-46A0-BC36-47A2C2E3C70B}" destId="{B1EE39CA-05BD-449E-8BD8-791A088F3B8C}" srcOrd="0" destOrd="0" presId="urn:microsoft.com/office/officeart/2005/8/layout/vProcess5"/>
    <dgm:cxn modelId="{CF75BB54-1CA0-4C39-89A5-095C28D3766D}" type="presOf" srcId="{6102AB64-1137-45E2-82F1-28E192DF9A08}" destId="{975833D4-88B4-4848-BF2F-FE6A9C3C4A6C}" srcOrd="0" destOrd="0" presId="urn:microsoft.com/office/officeart/2005/8/layout/vProcess5"/>
    <dgm:cxn modelId="{0D13392F-0375-46BD-96AF-81250BA791D5}" type="presOf" srcId="{73C7957F-A92C-41DD-BEF6-F8EA194DBB85}" destId="{06FCED80-FD93-40CA-AFE9-88AAEEE190A7}" srcOrd="0" destOrd="0" presId="urn:microsoft.com/office/officeart/2005/8/layout/vProcess5"/>
    <dgm:cxn modelId="{6787C51B-47DA-4B43-93A5-5F8E1FDAE79E}" srcId="{34CBCB98-4F1B-415D-B50A-2A554B8CFAE8}" destId="{5F1E6AD2-C3D0-44D3-B717-D509D3678FA4}" srcOrd="0" destOrd="0" parTransId="{2E863FF4-9F6D-4857-BE21-7C398E438EC1}" sibTransId="{ABEE0C19-1C4C-46A0-BC36-47A2C2E3C70B}"/>
    <dgm:cxn modelId="{A54BAFE3-05BB-4B92-8A65-BA610038BDBF}" type="presOf" srcId="{92C924FE-0458-4604-8262-FC402FBBA5A6}" destId="{36D12867-A4A5-4B36-BC7B-B28AE5734F2F}" srcOrd="0" destOrd="0" presId="urn:microsoft.com/office/officeart/2005/8/layout/vProcess5"/>
    <dgm:cxn modelId="{BBA2E611-B1EA-455C-8D5B-926CB582B0A0}" type="presOf" srcId="{63EB9C64-EAB6-427D-AE8D-491483DE63A8}" destId="{873D51AB-750E-41C4-B57C-D65FC3CAB0C0}" srcOrd="0" destOrd="0" presId="urn:microsoft.com/office/officeart/2005/8/layout/vProcess5"/>
    <dgm:cxn modelId="{6BFB1416-EE80-4817-B09F-5CA9938FE737}" type="presOf" srcId="{63EB9C64-EAB6-427D-AE8D-491483DE63A8}" destId="{FE8F5C56-4FB5-4B34-B072-95147880CDFE}" srcOrd="1" destOrd="0" presId="urn:microsoft.com/office/officeart/2005/8/layout/vProcess5"/>
    <dgm:cxn modelId="{605D35E3-3483-4952-9E45-B1BF84A04269}" type="presOf" srcId="{6102AB64-1137-45E2-82F1-28E192DF9A08}" destId="{5A39754A-7918-40D9-9E03-D093A36AED77}" srcOrd="1" destOrd="0" presId="urn:microsoft.com/office/officeart/2005/8/layout/vProcess5"/>
    <dgm:cxn modelId="{9CD07C16-9159-4EEA-80B5-653842016E03}" type="presParOf" srcId="{6E26B113-77F1-4F9B-B0CA-0F853524AA78}" destId="{AA9089D1-2EB8-4789-8495-7DF28399FE33}" srcOrd="0" destOrd="0" presId="urn:microsoft.com/office/officeart/2005/8/layout/vProcess5"/>
    <dgm:cxn modelId="{30CF785B-E1EA-4DE6-91D3-FD138F5B8846}" type="presParOf" srcId="{6E26B113-77F1-4F9B-B0CA-0F853524AA78}" destId="{7F94DF64-E2E6-48D1-9C65-5065EEBDBEC5}" srcOrd="1" destOrd="0" presId="urn:microsoft.com/office/officeart/2005/8/layout/vProcess5"/>
    <dgm:cxn modelId="{126D468C-69BD-402A-A914-54F69B0B947A}" type="presParOf" srcId="{6E26B113-77F1-4F9B-B0CA-0F853524AA78}" destId="{975833D4-88B4-4848-BF2F-FE6A9C3C4A6C}" srcOrd="2" destOrd="0" presId="urn:microsoft.com/office/officeart/2005/8/layout/vProcess5"/>
    <dgm:cxn modelId="{3A34E6E2-F055-45D7-9491-C6215D945DB5}" type="presParOf" srcId="{6E26B113-77F1-4F9B-B0CA-0F853524AA78}" destId="{5763FA89-820B-419B-9774-F149FC001DE1}" srcOrd="3" destOrd="0" presId="urn:microsoft.com/office/officeart/2005/8/layout/vProcess5"/>
    <dgm:cxn modelId="{BB821CA6-7E3A-4A94-BD4A-4B2A5D4BA102}" type="presParOf" srcId="{6E26B113-77F1-4F9B-B0CA-0F853524AA78}" destId="{873D51AB-750E-41C4-B57C-D65FC3CAB0C0}" srcOrd="4" destOrd="0" presId="urn:microsoft.com/office/officeart/2005/8/layout/vProcess5"/>
    <dgm:cxn modelId="{2C7D1F08-5A38-4DD6-911E-CB260CC6E444}" type="presParOf" srcId="{6E26B113-77F1-4F9B-B0CA-0F853524AA78}" destId="{B1EE39CA-05BD-449E-8BD8-791A088F3B8C}" srcOrd="5" destOrd="0" presId="urn:microsoft.com/office/officeart/2005/8/layout/vProcess5"/>
    <dgm:cxn modelId="{E8FD42E5-2D77-4557-AE68-9728861F98AA}" type="presParOf" srcId="{6E26B113-77F1-4F9B-B0CA-0F853524AA78}" destId="{06FCED80-FD93-40CA-AFE9-88AAEEE190A7}" srcOrd="6" destOrd="0" presId="urn:microsoft.com/office/officeart/2005/8/layout/vProcess5"/>
    <dgm:cxn modelId="{0FF697DD-D035-4862-93F0-FE8423F04024}" type="presParOf" srcId="{6E26B113-77F1-4F9B-B0CA-0F853524AA78}" destId="{36D12867-A4A5-4B36-BC7B-B28AE5734F2F}" srcOrd="7" destOrd="0" presId="urn:microsoft.com/office/officeart/2005/8/layout/vProcess5"/>
    <dgm:cxn modelId="{5E3E239F-69FF-4472-B223-B486DCDE63F5}" type="presParOf" srcId="{6E26B113-77F1-4F9B-B0CA-0F853524AA78}" destId="{BEE9EBC8-A272-44A3-A27C-A6A3EBAEEE06}" srcOrd="8" destOrd="0" presId="urn:microsoft.com/office/officeart/2005/8/layout/vProcess5"/>
    <dgm:cxn modelId="{0CDB6E28-0336-406B-BAE6-996244524486}" type="presParOf" srcId="{6E26B113-77F1-4F9B-B0CA-0F853524AA78}" destId="{5A39754A-7918-40D9-9E03-D093A36AED77}" srcOrd="9" destOrd="0" presId="urn:microsoft.com/office/officeart/2005/8/layout/vProcess5"/>
    <dgm:cxn modelId="{AB298774-59DD-4EC0-B249-5AF878A5F6FB}" type="presParOf" srcId="{6E26B113-77F1-4F9B-B0CA-0F853524AA78}" destId="{46563A91-C9E0-4F6A-AD6C-DB4EB48F2139}" srcOrd="10" destOrd="0" presId="urn:microsoft.com/office/officeart/2005/8/layout/vProcess5"/>
    <dgm:cxn modelId="{3948A0C5-5B65-4465-968A-699983CCD790}" type="presParOf" srcId="{6E26B113-77F1-4F9B-B0CA-0F853524AA78}" destId="{FE8F5C56-4FB5-4B34-B072-95147880CD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BCB98-4F1B-415D-B50A-2A554B8CFAE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EB9C64-EAB6-427D-AE8D-491483DE63A8}">
      <dgm:prSet phldrT="[Text]"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dirty="0" smtClean="0">
              <a:latin typeface="+mn-lt"/>
            </a:rPr>
            <a:t>Elección de contratista: </a:t>
          </a:r>
          <a:r>
            <a:rPr lang="es-ES" sz="2400" b="1" dirty="0" smtClean="0">
              <a:latin typeface="+mn-lt"/>
            </a:rPr>
            <a:t>JUNIO</a:t>
          </a:r>
        </a:p>
      </dgm:t>
    </dgm:pt>
    <dgm:pt modelId="{A1601103-2A98-4215-B622-4CED4FE592F3}" type="parTrans" cxnId="{DD318A80-D535-4325-BE8B-C812645542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8E3BFC5-84F8-4190-AF6A-D3BA5DA9CB55}" type="sibTrans" cxnId="{DD318A80-D535-4325-BE8B-C8126455429E}">
      <dgm:prSet custT="1"/>
      <dgm:spPr/>
      <dgm:t>
        <a:bodyPr/>
        <a:lstStyle/>
        <a:p>
          <a:endParaRPr lang="en-US" sz="2800">
            <a:latin typeface="+mn-lt"/>
          </a:endParaRPr>
        </a:p>
      </dgm:t>
    </dgm:pt>
    <dgm:pt modelId="{5F1E6AD2-C3D0-44D3-B717-D509D3678FA4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Estudios individuales: </a:t>
          </a:r>
          <a:r>
            <a:rPr lang="es-ES" sz="2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ENERO</a:t>
          </a:r>
          <a:endParaRPr lang="en-US" sz="2400" b="1" dirty="0">
            <a:latin typeface="+mn-lt"/>
          </a:endParaRPr>
        </a:p>
      </dgm:t>
    </dgm:pt>
    <dgm:pt modelId="{2E863FF4-9F6D-4857-BE21-7C398E438EC1}" type="parTrans" cxnId="{6787C51B-47DA-4B43-93A5-5F8E1FDAE7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BEE0C19-1C4C-46A0-BC36-47A2C2E3C70B}" type="sibTrans" cxnId="{6787C51B-47DA-4B43-93A5-5F8E1FDAE79E}">
      <dgm:prSet custT="1"/>
      <dgm:spPr/>
      <dgm:t>
        <a:bodyPr/>
        <a:lstStyle/>
        <a:p>
          <a:endParaRPr lang="en-US" sz="2800">
            <a:latin typeface="+mn-lt"/>
          </a:endParaRPr>
        </a:p>
      </dgm:t>
    </dgm:pt>
    <dgm:pt modelId="{6102AB64-1137-45E2-82F1-28E192DF9A08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Aportaciones de capital de socios: </a:t>
          </a:r>
          <a:r>
            <a:rPr lang="es-ES" sz="2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ABRIL</a:t>
          </a:r>
        </a:p>
      </dgm:t>
    </dgm:pt>
    <dgm:pt modelId="{56A1462A-38BA-4C85-9511-3785A852911E}" type="parTrans" cxnId="{03F6B00F-C9C5-4EF6-9455-B1BCCD0AF9F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3C7957F-A92C-41DD-BEF6-F8EA194DBB85}" type="sibTrans" cxnId="{03F6B00F-C9C5-4EF6-9455-B1BCCD0AF9F5}">
      <dgm:prSet custT="1"/>
      <dgm:spPr/>
      <dgm:t>
        <a:bodyPr/>
        <a:lstStyle/>
        <a:p>
          <a:endParaRPr lang="en-US" sz="2800">
            <a:latin typeface="+mn-lt"/>
          </a:endParaRPr>
        </a:p>
      </dgm:t>
    </dgm:pt>
    <dgm:pt modelId="{E32CF00E-6B42-43AC-9016-F456B371C2DC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Redacción de pliegos: </a:t>
          </a:r>
          <a:r>
            <a:rPr lang="es-ES" sz="2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MAYO</a:t>
          </a:r>
          <a:endParaRPr lang="es-ES" sz="2400" b="1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86A1D86-5201-4A5A-A7F0-CBE528BC03EA}" type="parTrans" cxnId="{B2D4EBBC-4DE5-412B-B328-0E07E1BC363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92C924FE-0458-4604-8262-FC402FBBA5A6}" type="sibTrans" cxnId="{B2D4EBBC-4DE5-412B-B328-0E07E1BC3634}">
      <dgm:prSet custT="1"/>
      <dgm:spPr/>
      <dgm:t>
        <a:bodyPr/>
        <a:lstStyle/>
        <a:p>
          <a:endParaRPr lang="en-US" sz="2800">
            <a:latin typeface="+mn-lt"/>
          </a:endParaRPr>
        </a:p>
      </dgm:t>
    </dgm:pt>
    <dgm:pt modelId="{4C71D74E-1DE4-4CAF-9914-397AB8B48C15}">
      <dgm:prSet phldrT="[Text]"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400" b="0" dirty="0" smtClean="0">
              <a:latin typeface="+mn-lt"/>
            </a:rPr>
            <a:t>Tramitación con EDISTRIBUCIÓN: </a:t>
          </a:r>
          <a:r>
            <a:rPr lang="es-ES" sz="2400" b="1" dirty="0" smtClean="0">
              <a:latin typeface="+mn-lt"/>
            </a:rPr>
            <a:t>NOVIEMBRE</a:t>
          </a:r>
        </a:p>
      </dgm:t>
    </dgm:pt>
    <dgm:pt modelId="{B459D5F4-3441-42EC-8A4A-1E21EC61338A}" type="parTrans" cxnId="{F9EC6A60-CECA-4259-9DAC-FD47EFD0CAD8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42D6A900-203C-4BFC-A225-F78DB7BAD504}" type="sibTrans" cxnId="{F9EC6A60-CECA-4259-9DAC-FD47EFD0CAD8}">
      <dgm:prSet/>
      <dgm:spPr/>
      <dgm:t>
        <a:bodyPr/>
        <a:lstStyle/>
        <a:p>
          <a:endParaRPr lang="es-ES" sz="2400">
            <a:latin typeface="+mn-lt"/>
          </a:endParaRPr>
        </a:p>
      </dgm:t>
    </dgm:pt>
    <dgm:pt modelId="{6E26B113-77F1-4F9B-B0CA-0F853524AA78}" type="pres">
      <dgm:prSet presAssocID="{34CBCB98-4F1B-415D-B50A-2A554B8CFA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089D1-2EB8-4789-8495-7DF28399FE33}" type="pres">
      <dgm:prSet presAssocID="{34CBCB98-4F1B-415D-B50A-2A554B8CFAE8}" presName="dummyMaxCanvas" presStyleCnt="0">
        <dgm:presLayoutVars/>
      </dgm:prSet>
      <dgm:spPr/>
    </dgm:pt>
    <dgm:pt modelId="{0BAD04DB-1C09-4461-9AD4-C289B0163DAF}" type="pres">
      <dgm:prSet presAssocID="{34CBCB98-4F1B-415D-B50A-2A554B8CFAE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A01AE-2EE9-469E-9EF3-3FB8DF8A3525}" type="pres">
      <dgm:prSet presAssocID="{34CBCB98-4F1B-415D-B50A-2A554B8CFAE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CACBB-9828-4796-A811-CCAA5F1358D0}" type="pres">
      <dgm:prSet presAssocID="{34CBCB98-4F1B-415D-B50A-2A554B8CFAE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261AA-FB0E-4B6F-9C5E-C3767B1ECD83}" type="pres">
      <dgm:prSet presAssocID="{34CBCB98-4F1B-415D-B50A-2A554B8CFAE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B4221-D917-4C53-B1EE-B6DD4FB28B64}" type="pres">
      <dgm:prSet presAssocID="{34CBCB98-4F1B-415D-B50A-2A554B8CFAE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C6ABB-34F7-411B-945F-C8E95EF6BAAB}" type="pres">
      <dgm:prSet presAssocID="{34CBCB98-4F1B-415D-B50A-2A554B8CFAE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8AEA9-3B51-481D-A64A-56003ED9BFAF}" type="pres">
      <dgm:prSet presAssocID="{34CBCB98-4F1B-415D-B50A-2A554B8CFAE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95C86D-F9DF-48D9-85C2-972168143472}" type="pres">
      <dgm:prSet presAssocID="{34CBCB98-4F1B-415D-B50A-2A554B8CFAE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BB51A-F77D-4A0B-A89F-C7705BD65B66}" type="pres">
      <dgm:prSet presAssocID="{34CBCB98-4F1B-415D-B50A-2A554B8CFAE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B8A33B-E63D-412E-A2EC-0797E65A9FD2}" type="pres">
      <dgm:prSet presAssocID="{34CBCB98-4F1B-415D-B50A-2A554B8CFA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4BF2AC-7B81-47A6-AE45-1F9F1A9CDA49}" type="pres">
      <dgm:prSet presAssocID="{34CBCB98-4F1B-415D-B50A-2A554B8CFA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0ECAD-62C0-4E3D-8FBC-345C89318FD9}" type="pres">
      <dgm:prSet presAssocID="{34CBCB98-4F1B-415D-B50A-2A554B8CFA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B67936-17DF-4A86-B671-D037ACFABD46}" type="pres">
      <dgm:prSet presAssocID="{34CBCB98-4F1B-415D-B50A-2A554B8CFA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1BE06-5C2D-4CE7-8787-90697C1FE00C}" type="pres">
      <dgm:prSet presAssocID="{34CBCB98-4F1B-415D-B50A-2A554B8CFA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318A80-D535-4325-BE8B-C8126455429E}" srcId="{34CBCB98-4F1B-415D-B50A-2A554B8CFAE8}" destId="{63EB9C64-EAB6-427D-AE8D-491483DE63A8}" srcOrd="3" destOrd="0" parTransId="{A1601103-2A98-4215-B622-4CED4FE592F3}" sibTransId="{28E3BFC5-84F8-4190-AF6A-D3BA5DA9CB55}"/>
    <dgm:cxn modelId="{DD1413DE-68CD-433A-A214-56464F49EDD3}" type="presOf" srcId="{E32CF00E-6B42-43AC-9016-F456B371C2DC}" destId="{57ECACBB-9828-4796-A811-CCAA5F1358D0}" srcOrd="0" destOrd="0" presId="urn:microsoft.com/office/officeart/2005/8/layout/vProcess5"/>
    <dgm:cxn modelId="{B2D4EBBC-4DE5-412B-B328-0E07E1BC3634}" srcId="{34CBCB98-4F1B-415D-B50A-2A554B8CFAE8}" destId="{E32CF00E-6B42-43AC-9016-F456B371C2DC}" srcOrd="2" destOrd="0" parTransId="{D86A1D86-5201-4A5A-A7F0-CBE528BC03EA}" sibTransId="{92C924FE-0458-4604-8262-FC402FBBA5A6}"/>
    <dgm:cxn modelId="{5B536178-7146-4800-8ED6-1FBA47592473}" type="presOf" srcId="{ABEE0C19-1C4C-46A0-BC36-47A2C2E3C70B}" destId="{CE3C6ABB-34F7-411B-945F-C8E95EF6BAAB}" srcOrd="0" destOrd="0" presId="urn:microsoft.com/office/officeart/2005/8/layout/vProcess5"/>
    <dgm:cxn modelId="{8D0E2928-811A-4387-97C0-531D388E489E}" type="presOf" srcId="{73C7957F-A92C-41DD-BEF6-F8EA194DBB85}" destId="{4ED8AEA9-3B51-481D-A64A-56003ED9BFAF}" srcOrd="0" destOrd="0" presId="urn:microsoft.com/office/officeart/2005/8/layout/vProcess5"/>
    <dgm:cxn modelId="{69C39263-E180-4D5A-99E0-587579A38D9A}" type="presOf" srcId="{63EB9C64-EAB6-427D-AE8D-491483DE63A8}" destId="{E5C261AA-FB0E-4B6F-9C5E-C3767B1ECD83}" srcOrd="0" destOrd="0" presId="urn:microsoft.com/office/officeart/2005/8/layout/vProcess5"/>
    <dgm:cxn modelId="{3DFBC820-4F63-4CAB-A7F0-95E193AADECC}" type="presOf" srcId="{5F1E6AD2-C3D0-44D3-B717-D509D3678FA4}" destId="{62B8A33B-E63D-412E-A2EC-0797E65A9FD2}" srcOrd="1" destOrd="0" presId="urn:microsoft.com/office/officeart/2005/8/layout/vProcess5"/>
    <dgm:cxn modelId="{03F6B00F-C9C5-4EF6-9455-B1BCCD0AF9F5}" srcId="{34CBCB98-4F1B-415D-B50A-2A554B8CFAE8}" destId="{6102AB64-1137-45E2-82F1-28E192DF9A08}" srcOrd="1" destOrd="0" parTransId="{56A1462A-38BA-4C85-9511-3785A852911E}" sibTransId="{73C7957F-A92C-41DD-BEF6-F8EA194DBB85}"/>
    <dgm:cxn modelId="{047CEC9F-EE7A-4CBF-961A-11EE1E1F9483}" type="presOf" srcId="{63EB9C64-EAB6-427D-AE8D-491483DE63A8}" destId="{73B67936-17DF-4A86-B671-D037ACFABD46}" srcOrd="1" destOrd="0" presId="urn:microsoft.com/office/officeart/2005/8/layout/vProcess5"/>
    <dgm:cxn modelId="{AAB35698-E626-4995-A2EA-42217F9DFE30}" type="presOf" srcId="{6102AB64-1137-45E2-82F1-28E192DF9A08}" destId="{474BF2AC-7B81-47A6-AE45-1F9F1A9CDA49}" srcOrd="1" destOrd="0" presId="urn:microsoft.com/office/officeart/2005/8/layout/vProcess5"/>
    <dgm:cxn modelId="{025AC9D8-99AC-47CF-8E91-A3632A885D3B}" type="presOf" srcId="{34CBCB98-4F1B-415D-B50A-2A554B8CFAE8}" destId="{6E26B113-77F1-4F9B-B0CA-0F853524AA78}" srcOrd="0" destOrd="0" presId="urn:microsoft.com/office/officeart/2005/8/layout/vProcess5"/>
    <dgm:cxn modelId="{09763983-C7A3-47AB-A659-13C387115CD9}" type="presOf" srcId="{E32CF00E-6B42-43AC-9016-F456B371C2DC}" destId="{EA10ECAD-62C0-4E3D-8FBC-345C89318FD9}" srcOrd="1" destOrd="0" presId="urn:microsoft.com/office/officeart/2005/8/layout/vProcess5"/>
    <dgm:cxn modelId="{FB7F30A4-EE48-47F1-84D3-07A8CD527840}" type="presOf" srcId="{5F1E6AD2-C3D0-44D3-B717-D509D3678FA4}" destId="{0BAD04DB-1C09-4461-9AD4-C289B0163DAF}" srcOrd="0" destOrd="0" presId="urn:microsoft.com/office/officeart/2005/8/layout/vProcess5"/>
    <dgm:cxn modelId="{6787C51B-47DA-4B43-93A5-5F8E1FDAE79E}" srcId="{34CBCB98-4F1B-415D-B50A-2A554B8CFAE8}" destId="{5F1E6AD2-C3D0-44D3-B717-D509D3678FA4}" srcOrd="0" destOrd="0" parTransId="{2E863FF4-9F6D-4857-BE21-7C398E438EC1}" sibTransId="{ABEE0C19-1C4C-46A0-BC36-47A2C2E3C70B}"/>
    <dgm:cxn modelId="{F57F380B-0534-43E0-ADC7-0500D6AF6B70}" type="presOf" srcId="{6102AB64-1137-45E2-82F1-28E192DF9A08}" destId="{56BA01AE-2EE9-469E-9EF3-3FB8DF8A3525}" srcOrd="0" destOrd="0" presId="urn:microsoft.com/office/officeart/2005/8/layout/vProcess5"/>
    <dgm:cxn modelId="{0DA9DBF8-61CE-46F7-A85A-488F95E3DE2B}" type="presOf" srcId="{4C71D74E-1DE4-4CAF-9914-397AB8B48C15}" destId="{DF8B4221-D917-4C53-B1EE-B6DD4FB28B64}" srcOrd="0" destOrd="0" presId="urn:microsoft.com/office/officeart/2005/8/layout/vProcess5"/>
    <dgm:cxn modelId="{6B034AD6-15F9-4781-BF55-06ACE92B5C41}" type="presOf" srcId="{4C71D74E-1DE4-4CAF-9914-397AB8B48C15}" destId="{AC41BE06-5C2D-4CE7-8787-90697C1FE00C}" srcOrd="1" destOrd="0" presId="urn:microsoft.com/office/officeart/2005/8/layout/vProcess5"/>
    <dgm:cxn modelId="{F759B454-6FBA-41C4-9F82-64793C2FA9CC}" type="presOf" srcId="{28E3BFC5-84F8-4190-AF6A-D3BA5DA9CB55}" destId="{DAEBB51A-F77D-4A0B-A89F-C7705BD65B66}" srcOrd="0" destOrd="0" presId="urn:microsoft.com/office/officeart/2005/8/layout/vProcess5"/>
    <dgm:cxn modelId="{F9EC6A60-CECA-4259-9DAC-FD47EFD0CAD8}" srcId="{34CBCB98-4F1B-415D-B50A-2A554B8CFAE8}" destId="{4C71D74E-1DE4-4CAF-9914-397AB8B48C15}" srcOrd="4" destOrd="0" parTransId="{B459D5F4-3441-42EC-8A4A-1E21EC61338A}" sibTransId="{42D6A900-203C-4BFC-A225-F78DB7BAD504}"/>
    <dgm:cxn modelId="{1F01673C-3727-4DF8-8202-8C037FEBDF2F}" type="presOf" srcId="{92C924FE-0458-4604-8262-FC402FBBA5A6}" destId="{5795C86D-F9DF-48D9-85C2-972168143472}" srcOrd="0" destOrd="0" presId="urn:microsoft.com/office/officeart/2005/8/layout/vProcess5"/>
    <dgm:cxn modelId="{21F166CC-C8EF-4E0D-BCD1-EA9190747BEA}" type="presParOf" srcId="{6E26B113-77F1-4F9B-B0CA-0F853524AA78}" destId="{AA9089D1-2EB8-4789-8495-7DF28399FE33}" srcOrd="0" destOrd="0" presId="urn:microsoft.com/office/officeart/2005/8/layout/vProcess5"/>
    <dgm:cxn modelId="{000F0CA7-E6FC-4FD0-8AEB-83BB47760E03}" type="presParOf" srcId="{6E26B113-77F1-4F9B-B0CA-0F853524AA78}" destId="{0BAD04DB-1C09-4461-9AD4-C289B0163DAF}" srcOrd="1" destOrd="0" presId="urn:microsoft.com/office/officeart/2005/8/layout/vProcess5"/>
    <dgm:cxn modelId="{D6C63F20-3269-41E7-A461-8189ED6E3F88}" type="presParOf" srcId="{6E26B113-77F1-4F9B-B0CA-0F853524AA78}" destId="{56BA01AE-2EE9-469E-9EF3-3FB8DF8A3525}" srcOrd="2" destOrd="0" presId="urn:microsoft.com/office/officeart/2005/8/layout/vProcess5"/>
    <dgm:cxn modelId="{AD62AF5E-F801-492B-8C7C-C711A978D995}" type="presParOf" srcId="{6E26B113-77F1-4F9B-B0CA-0F853524AA78}" destId="{57ECACBB-9828-4796-A811-CCAA5F1358D0}" srcOrd="3" destOrd="0" presId="urn:microsoft.com/office/officeart/2005/8/layout/vProcess5"/>
    <dgm:cxn modelId="{EBABA9F5-47DF-4A99-9560-A40568BCB576}" type="presParOf" srcId="{6E26B113-77F1-4F9B-B0CA-0F853524AA78}" destId="{E5C261AA-FB0E-4B6F-9C5E-C3767B1ECD83}" srcOrd="4" destOrd="0" presId="urn:microsoft.com/office/officeart/2005/8/layout/vProcess5"/>
    <dgm:cxn modelId="{4DB953D7-E8DE-4152-AA29-CE2147CBD5A6}" type="presParOf" srcId="{6E26B113-77F1-4F9B-B0CA-0F853524AA78}" destId="{DF8B4221-D917-4C53-B1EE-B6DD4FB28B64}" srcOrd="5" destOrd="0" presId="urn:microsoft.com/office/officeart/2005/8/layout/vProcess5"/>
    <dgm:cxn modelId="{E51BEE7C-369E-49FF-A012-9E64F9A4A720}" type="presParOf" srcId="{6E26B113-77F1-4F9B-B0CA-0F853524AA78}" destId="{CE3C6ABB-34F7-411B-945F-C8E95EF6BAAB}" srcOrd="6" destOrd="0" presId="urn:microsoft.com/office/officeart/2005/8/layout/vProcess5"/>
    <dgm:cxn modelId="{05540F1F-04FF-43A4-AB1D-3A56EC04365C}" type="presParOf" srcId="{6E26B113-77F1-4F9B-B0CA-0F853524AA78}" destId="{4ED8AEA9-3B51-481D-A64A-56003ED9BFAF}" srcOrd="7" destOrd="0" presId="urn:microsoft.com/office/officeart/2005/8/layout/vProcess5"/>
    <dgm:cxn modelId="{1F904AE0-D366-4D9E-B681-2535908481FA}" type="presParOf" srcId="{6E26B113-77F1-4F9B-B0CA-0F853524AA78}" destId="{5795C86D-F9DF-48D9-85C2-972168143472}" srcOrd="8" destOrd="0" presId="urn:microsoft.com/office/officeart/2005/8/layout/vProcess5"/>
    <dgm:cxn modelId="{AD19B7D9-6D70-4384-8FF2-FF2EC1ABF462}" type="presParOf" srcId="{6E26B113-77F1-4F9B-B0CA-0F853524AA78}" destId="{DAEBB51A-F77D-4A0B-A89F-C7705BD65B66}" srcOrd="9" destOrd="0" presId="urn:microsoft.com/office/officeart/2005/8/layout/vProcess5"/>
    <dgm:cxn modelId="{A36E4743-2D68-4780-AB3C-CCD5D5C2738B}" type="presParOf" srcId="{6E26B113-77F1-4F9B-B0CA-0F853524AA78}" destId="{62B8A33B-E63D-412E-A2EC-0797E65A9FD2}" srcOrd="10" destOrd="0" presId="urn:microsoft.com/office/officeart/2005/8/layout/vProcess5"/>
    <dgm:cxn modelId="{13F90BCD-5E54-46A8-9765-DB44D96C404E}" type="presParOf" srcId="{6E26B113-77F1-4F9B-B0CA-0F853524AA78}" destId="{474BF2AC-7B81-47A6-AE45-1F9F1A9CDA49}" srcOrd="11" destOrd="0" presId="urn:microsoft.com/office/officeart/2005/8/layout/vProcess5"/>
    <dgm:cxn modelId="{D0297215-1E69-4F74-B4DB-2342E78EB966}" type="presParOf" srcId="{6E26B113-77F1-4F9B-B0CA-0F853524AA78}" destId="{EA10ECAD-62C0-4E3D-8FBC-345C89318FD9}" srcOrd="12" destOrd="0" presId="urn:microsoft.com/office/officeart/2005/8/layout/vProcess5"/>
    <dgm:cxn modelId="{3A995762-B4F0-43D3-8DCC-82628F975FC3}" type="presParOf" srcId="{6E26B113-77F1-4F9B-B0CA-0F853524AA78}" destId="{73B67936-17DF-4A86-B671-D037ACFABD46}" srcOrd="13" destOrd="0" presId="urn:microsoft.com/office/officeart/2005/8/layout/vProcess5"/>
    <dgm:cxn modelId="{76E47FAC-8E90-401C-88D2-3A1DBE7342EF}" type="presParOf" srcId="{6E26B113-77F1-4F9B-B0CA-0F853524AA78}" destId="{AC41BE06-5C2D-4CE7-8787-90697C1FE0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BCB98-4F1B-415D-B50A-2A554B8CFAE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EB9C64-EAB6-427D-AE8D-491483DE63A8}">
      <dgm:prSet phldrT="[Text]"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dirty="0" smtClean="0">
              <a:latin typeface="+mn-lt"/>
            </a:rPr>
            <a:t>Justificación: </a:t>
          </a:r>
          <a:r>
            <a:rPr lang="es-ES" sz="2800" b="1" dirty="0" smtClean="0">
              <a:latin typeface="+mn-lt"/>
            </a:rPr>
            <a:t>DICIEMBRE</a:t>
          </a:r>
        </a:p>
      </dgm:t>
    </dgm:pt>
    <dgm:pt modelId="{A1601103-2A98-4215-B622-4CED4FE592F3}" type="parTrans" cxnId="{DD318A80-D535-4325-BE8B-C812645542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8E3BFC5-84F8-4190-AF6A-D3BA5DA9CB55}" type="sibTrans" cxnId="{DD318A80-D535-4325-BE8B-C812645542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F1E6AD2-C3D0-44D3-B717-D509D3678FA4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Ejecución de instalaciones: </a:t>
          </a:r>
          <a:r>
            <a:rPr lang="es-ES" sz="28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ENERO-JUNIO</a:t>
          </a:r>
          <a:endParaRPr lang="en-US" sz="2800" b="1" dirty="0">
            <a:latin typeface="+mn-lt"/>
          </a:endParaRPr>
        </a:p>
      </dgm:t>
    </dgm:pt>
    <dgm:pt modelId="{2E863FF4-9F6D-4857-BE21-7C398E438EC1}" type="parTrans" cxnId="{6787C51B-47DA-4B43-93A5-5F8E1FDAE7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BEE0C19-1C4C-46A0-BC36-47A2C2E3C70B}" type="sibTrans" cxnId="{6787C51B-47DA-4B43-93A5-5F8E1FDAE79E}">
      <dgm:prSet custT="1"/>
      <dgm:spPr/>
      <dgm:t>
        <a:bodyPr/>
        <a:lstStyle/>
        <a:p>
          <a:endParaRPr lang="en-US" sz="4000">
            <a:latin typeface="+mn-lt"/>
          </a:endParaRPr>
        </a:p>
      </dgm:t>
    </dgm:pt>
    <dgm:pt modelId="{6102AB64-1137-45E2-82F1-28E192DF9A08}">
      <dgm:prSet custT="1"/>
      <dgm:spPr>
        <a:solidFill>
          <a:schemeClr val="accent1"/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sz="2800" b="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Legalización con EDISTRIBUCIÓN: </a:t>
          </a:r>
          <a:r>
            <a:rPr lang="es-ES" sz="28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MARZO-NOVIEMBRE</a:t>
          </a:r>
        </a:p>
      </dgm:t>
    </dgm:pt>
    <dgm:pt modelId="{56A1462A-38BA-4C85-9511-3785A852911E}" type="parTrans" cxnId="{03F6B00F-C9C5-4EF6-9455-B1BCCD0AF9F5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3C7957F-A92C-41DD-BEF6-F8EA194DBB85}" type="sibTrans" cxnId="{03F6B00F-C9C5-4EF6-9455-B1BCCD0AF9F5}">
      <dgm:prSet custT="1"/>
      <dgm:spPr/>
      <dgm:t>
        <a:bodyPr/>
        <a:lstStyle/>
        <a:p>
          <a:endParaRPr lang="en-US" sz="4000">
            <a:latin typeface="+mn-lt"/>
          </a:endParaRPr>
        </a:p>
      </dgm:t>
    </dgm:pt>
    <dgm:pt modelId="{6E26B113-77F1-4F9B-B0CA-0F853524AA78}" type="pres">
      <dgm:prSet presAssocID="{34CBCB98-4F1B-415D-B50A-2A554B8CFA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089D1-2EB8-4789-8495-7DF28399FE33}" type="pres">
      <dgm:prSet presAssocID="{34CBCB98-4F1B-415D-B50A-2A554B8CFAE8}" presName="dummyMaxCanvas" presStyleCnt="0">
        <dgm:presLayoutVars/>
      </dgm:prSet>
      <dgm:spPr/>
    </dgm:pt>
    <dgm:pt modelId="{7C43A814-B19F-44FC-93B4-0F2B76EEC378}" type="pres">
      <dgm:prSet presAssocID="{34CBCB98-4F1B-415D-B50A-2A554B8CFA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2CB5DF-90DF-4AFC-B6CD-BE1BBFE29E97}" type="pres">
      <dgm:prSet presAssocID="{34CBCB98-4F1B-415D-B50A-2A554B8CFA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E80DD-AE8C-408B-87D1-586F3E9A579C}" type="pres">
      <dgm:prSet presAssocID="{34CBCB98-4F1B-415D-B50A-2A554B8CFA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6153D6-B3DF-457A-A169-B0BA98FBE494}" type="pres">
      <dgm:prSet presAssocID="{34CBCB98-4F1B-415D-B50A-2A554B8CFA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DAC95-0936-4666-A294-DFBD57BAE2C1}" type="pres">
      <dgm:prSet presAssocID="{34CBCB98-4F1B-415D-B50A-2A554B8CFA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6292D-D2C5-4D84-9FB5-8879D711CC92}" type="pres">
      <dgm:prSet presAssocID="{34CBCB98-4F1B-415D-B50A-2A554B8CFA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BA8A21-4328-4D22-998C-A81C926F9083}" type="pres">
      <dgm:prSet presAssocID="{34CBCB98-4F1B-415D-B50A-2A554B8CFA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D536F-495B-4D08-827F-15345BCAEB32}" type="pres">
      <dgm:prSet presAssocID="{34CBCB98-4F1B-415D-B50A-2A554B8CFA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318A80-D535-4325-BE8B-C8126455429E}" srcId="{34CBCB98-4F1B-415D-B50A-2A554B8CFAE8}" destId="{63EB9C64-EAB6-427D-AE8D-491483DE63A8}" srcOrd="2" destOrd="0" parTransId="{A1601103-2A98-4215-B622-4CED4FE592F3}" sibTransId="{28E3BFC5-84F8-4190-AF6A-D3BA5DA9CB55}"/>
    <dgm:cxn modelId="{097C774C-BED7-441B-A469-4353DD7BB34D}" type="presOf" srcId="{5F1E6AD2-C3D0-44D3-B717-D509D3678FA4}" destId="{17E6292D-D2C5-4D84-9FB5-8879D711CC92}" srcOrd="1" destOrd="0" presId="urn:microsoft.com/office/officeart/2005/8/layout/vProcess5"/>
    <dgm:cxn modelId="{75DB69E9-0A99-4409-B40B-34EEC4C73BDE}" type="presOf" srcId="{6102AB64-1137-45E2-82F1-28E192DF9A08}" destId="{F72CB5DF-90DF-4AFC-B6CD-BE1BBFE29E97}" srcOrd="0" destOrd="0" presId="urn:microsoft.com/office/officeart/2005/8/layout/vProcess5"/>
    <dgm:cxn modelId="{A1D54DD1-1E6D-4965-910D-01B6558FE962}" type="presOf" srcId="{5F1E6AD2-C3D0-44D3-B717-D509D3678FA4}" destId="{7C43A814-B19F-44FC-93B4-0F2B76EEC378}" srcOrd="0" destOrd="0" presId="urn:microsoft.com/office/officeart/2005/8/layout/vProcess5"/>
    <dgm:cxn modelId="{28D1C20D-6C70-49A6-849F-61248679CEEB}" type="presOf" srcId="{6102AB64-1137-45E2-82F1-28E192DF9A08}" destId="{3ABA8A21-4328-4D22-998C-A81C926F9083}" srcOrd="1" destOrd="0" presId="urn:microsoft.com/office/officeart/2005/8/layout/vProcess5"/>
    <dgm:cxn modelId="{905CAC44-A1E9-4A0B-891D-ECE1796F0647}" type="presOf" srcId="{ABEE0C19-1C4C-46A0-BC36-47A2C2E3C70B}" destId="{6E6153D6-B3DF-457A-A169-B0BA98FBE494}" srcOrd="0" destOrd="0" presId="urn:microsoft.com/office/officeart/2005/8/layout/vProcess5"/>
    <dgm:cxn modelId="{7945DF79-589B-469A-B562-9A76ACCFC7C4}" type="presOf" srcId="{63EB9C64-EAB6-427D-AE8D-491483DE63A8}" destId="{CC4D536F-495B-4D08-827F-15345BCAEB32}" srcOrd="1" destOrd="0" presId="urn:microsoft.com/office/officeart/2005/8/layout/vProcess5"/>
    <dgm:cxn modelId="{03F6B00F-C9C5-4EF6-9455-B1BCCD0AF9F5}" srcId="{34CBCB98-4F1B-415D-B50A-2A554B8CFAE8}" destId="{6102AB64-1137-45E2-82F1-28E192DF9A08}" srcOrd="1" destOrd="0" parTransId="{56A1462A-38BA-4C85-9511-3785A852911E}" sibTransId="{73C7957F-A92C-41DD-BEF6-F8EA194DBB85}"/>
    <dgm:cxn modelId="{A456C1DA-A0AF-4100-8433-C3299B2FEF38}" type="presOf" srcId="{34CBCB98-4F1B-415D-B50A-2A554B8CFAE8}" destId="{6E26B113-77F1-4F9B-B0CA-0F853524AA78}" srcOrd="0" destOrd="0" presId="urn:microsoft.com/office/officeart/2005/8/layout/vProcess5"/>
    <dgm:cxn modelId="{8ED6647F-08DC-46C3-867F-9CEA1D1BB7E3}" type="presOf" srcId="{63EB9C64-EAB6-427D-AE8D-491483DE63A8}" destId="{69DE80DD-AE8C-408B-87D1-586F3E9A579C}" srcOrd="0" destOrd="0" presId="urn:microsoft.com/office/officeart/2005/8/layout/vProcess5"/>
    <dgm:cxn modelId="{6787C51B-47DA-4B43-93A5-5F8E1FDAE79E}" srcId="{34CBCB98-4F1B-415D-B50A-2A554B8CFAE8}" destId="{5F1E6AD2-C3D0-44D3-B717-D509D3678FA4}" srcOrd="0" destOrd="0" parTransId="{2E863FF4-9F6D-4857-BE21-7C398E438EC1}" sibTransId="{ABEE0C19-1C4C-46A0-BC36-47A2C2E3C70B}"/>
    <dgm:cxn modelId="{8EA7F056-4274-4ED7-BC7D-C0BDBFE372BD}" type="presOf" srcId="{73C7957F-A92C-41DD-BEF6-F8EA194DBB85}" destId="{8D9DAC95-0936-4666-A294-DFBD57BAE2C1}" srcOrd="0" destOrd="0" presId="urn:microsoft.com/office/officeart/2005/8/layout/vProcess5"/>
    <dgm:cxn modelId="{81799925-CED5-42FF-8785-709A50BA1928}" type="presParOf" srcId="{6E26B113-77F1-4F9B-B0CA-0F853524AA78}" destId="{AA9089D1-2EB8-4789-8495-7DF28399FE33}" srcOrd="0" destOrd="0" presId="urn:microsoft.com/office/officeart/2005/8/layout/vProcess5"/>
    <dgm:cxn modelId="{29A51FB8-5A02-434C-8641-8688C63DCF62}" type="presParOf" srcId="{6E26B113-77F1-4F9B-B0CA-0F853524AA78}" destId="{7C43A814-B19F-44FC-93B4-0F2B76EEC378}" srcOrd="1" destOrd="0" presId="urn:microsoft.com/office/officeart/2005/8/layout/vProcess5"/>
    <dgm:cxn modelId="{F5AA4432-3EE0-4E9D-8942-50CE3669F466}" type="presParOf" srcId="{6E26B113-77F1-4F9B-B0CA-0F853524AA78}" destId="{F72CB5DF-90DF-4AFC-B6CD-BE1BBFE29E97}" srcOrd="2" destOrd="0" presId="urn:microsoft.com/office/officeart/2005/8/layout/vProcess5"/>
    <dgm:cxn modelId="{C189B757-3F9B-45DF-9D78-C8661327F971}" type="presParOf" srcId="{6E26B113-77F1-4F9B-B0CA-0F853524AA78}" destId="{69DE80DD-AE8C-408B-87D1-586F3E9A579C}" srcOrd="3" destOrd="0" presId="urn:microsoft.com/office/officeart/2005/8/layout/vProcess5"/>
    <dgm:cxn modelId="{3819917E-69FF-403A-8110-71A36B0CCF08}" type="presParOf" srcId="{6E26B113-77F1-4F9B-B0CA-0F853524AA78}" destId="{6E6153D6-B3DF-457A-A169-B0BA98FBE494}" srcOrd="4" destOrd="0" presId="urn:microsoft.com/office/officeart/2005/8/layout/vProcess5"/>
    <dgm:cxn modelId="{945EF234-6313-4D67-ABEE-3B1611670985}" type="presParOf" srcId="{6E26B113-77F1-4F9B-B0CA-0F853524AA78}" destId="{8D9DAC95-0936-4666-A294-DFBD57BAE2C1}" srcOrd="5" destOrd="0" presId="urn:microsoft.com/office/officeart/2005/8/layout/vProcess5"/>
    <dgm:cxn modelId="{0486581D-5A94-4AAD-8A8E-A9C52C651E46}" type="presParOf" srcId="{6E26B113-77F1-4F9B-B0CA-0F853524AA78}" destId="{17E6292D-D2C5-4D84-9FB5-8879D711CC92}" srcOrd="6" destOrd="0" presId="urn:microsoft.com/office/officeart/2005/8/layout/vProcess5"/>
    <dgm:cxn modelId="{512874AB-ADC0-4FF3-ABCE-197471629ADC}" type="presParOf" srcId="{6E26B113-77F1-4F9B-B0CA-0F853524AA78}" destId="{3ABA8A21-4328-4D22-998C-A81C926F9083}" srcOrd="7" destOrd="0" presId="urn:microsoft.com/office/officeart/2005/8/layout/vProcess5"/>
    <dgm:cxn modelId="{BAC06347-7BDA-42EF-8993-ED4D59DB8664}" type="presParOf" srcId="{6E26B113-77F1-4F9B-B0CA-0F853524AA78}" destId="{CC4D536F-495B-4D08-827F-15345BCAEB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DF64-E2E6-48D1-9C65-5065EEBDBEC5}">
      <dsp:nvSpPr>
        <dsp:cNvPr id="0" name=""/>
        <dsp:cNvSpPr/>
      </dsp:nvSpPr>
      <dsp:spPr>
        <a:xfrm>
          <a:off x="0" y="0"/>
          <a:ext cx="6065520" cy="10043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Presentación de proyecto a convocatoria Implementa: </a:t>
          </a:r>
          <a:r>
            <a:rPr lang="es-ES" sz="2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FEBRERO</a:t>
          </a:r>
          <a:endParaRPr lang="en-US" sz="2400" b="1" kern="1200" dirty="0">
            <a:latin typeface="+mn-lt"/>
          </a:endParaRPr>
        </a:p>
      </dsp:txBody>
      <dsp:txXfrm>
        <a:off x="29417" y="29417"/>
        <a:ext cx="4896858" cy="945535"/>
      </dsp:txXfrm>
    </dsp:sp>
    <dsp:sp modelId="{975833D4-88B4-4848-BF2F-FE6A9C3C4A6C}">
      <dsp:nvSpPr>
        <dsp:cNvPr id="0" name=""/>
        <dsp:cNvSpPr/>
      </dsp:nvSpPr>
      <dsp:spPr>
        <a:xfrm>
          <a:off x="507987" y="1186981"/>
          <a:ext cx="6065520" cy="10043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Subsanación CE Implementa: </a:t>
          </a:r>
          <a:r>
            <a:rPr lang="es-ES" sz="28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AGOSTO</a:t>
          </a:r>
        </a:p>
      </dsp:txBody>
      <dsp:txXfrm>
        <a:off x="537404" y="1216398"/>
        <a:ext cx="4845858" cy="945535"/>
      </dsp:txXfrm>
    </dsp:sp>
    <dsp:sp modelId="{5763FA89-820B-419B-9774-F149FC001DE1}">
      <dsp:nvSpPr>
        <dsp:cNvPr id="0" name=""/>
        <dsp:cNvSpPr/>
      </dsp:nvSpPr>
      <dsp:spPr>
        <a:xfrm>
          <a:off x="1008392" y="2373963"/>
          <a:ext cx="6065520" cy="10043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Alegaciones CE Implementa: </a:t>
          </a:r>
          <a:r>
            <a:rPr lang="es-ES" sz="28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SEPTIEMBRE</a:t>
          </a:r>
          <a:endParaRPr lang="es-ES" sz="2800" b="1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37809" y="2403380"/>
        <a:ext cx="4853440" cy="945535"/>
      </dsp:txXfrm>
    </dsp:sp>
    <dsp:sp modelId="{873D51AB-750E-41C4-B57C-D65FC3CAB0C0}">
      <dsp:nvSpPr>
        <dsp:cNvPr id="0" name=""/>
        <dsp:cNvSpPr/>
      </dsp:nvSpPr>
      <dsp:spPr>
        <a:xfrm>
          <a:off x="1516379" y="3560944"/>
          <a:ext cx="6065520" cy="10043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</a:rPr>
            <a:t>Aceptación y reformulación: </a:t>
          </a:r>
          <a:r>
            <a:rPr lang="es-ES" sz="2800" b="1" kern="1200" dirty="0" smtClean="0">
              <a:latin typeface="+mn-lt"/>
            </a:rPr>
            <a:t>NOVIEMBRE</a:t>
          </a:r>
        </a:p>
      </dsp:txBody>
      <dsp:txXfrm>
        <a:off x="1545796" y="3590361"/>
        <a:ext cx="4845858" cy="945535"/>
      </dsp:txXfrm>
    </dsp:sp>
    <dsp:sp modelId="{B1EE39CA-05BD-449E-8BD8-791A088F3B8C}">
      <dsp:nvSpPr>
        <dsp:cNvPr id="0" name=""/>
        <dsp:cNvSpPr/>
      </dsp:nvSpPr>
      <dsp:spPr>
        <a:xfrm>
          <a:off x="5412680" y="769255"/>
          <a:ext cx="652839" cy="65283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+mn-lt"/>
          </a:endParaRPr>
        </a:p>
      </dsp:txBody>
      <dsp:txXfrm>
        <a:off x="5559569" y="769255"/>
        <a:ext cx="359061" cy="491261"/>
      </dsp:txXfrm>
    </dsp:sp>
    <dsp:sp modelId="{06FCED80-FD93-40CA-AFE9-88AAEEE190A7}">
      <dsp:nvSpPr>
        <dsp:cNvPr id="0" name=""/>
        <dsp:cNvSpPr/>
      </dsp:nvSpPr>
      <dsp:spPr>
        <a:xfrm>
          <a:off x="5920667" y="1956237"/>
          <a:ext cx="652839" cy="65283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+mn-lt"/>
          </a:endParaRPr>
        </a:p>
      </dsp:txBody>
      <dsp:txXfrm>
        <a:off x="6067556" y="1956237"/>
        <a:ext cx="359061" cy="491261"/>
      </dsp:txXfrm>
    </dsp:sp>
    <dsp:sp modelId="{36D12867-A4A5-4B36-BC7B-B28AE5734F2F}">
      <dsp:nvSpPr>
        <dsp:cNvPr id="0" name=""/>
        <dsp:cNvSpPr/>
      </dsp:nvSpPr>
      <dsp:spPr>
        <a:xfrm>
          <a:off x="6421072" y="3143218"/>
          <a:ext cx="652839" cy="65283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+mn-lt"/>
          </a:endParaRPr>
        </a:p>
      </dsp:txBody>
      <dsp:txXfrm>
        <a:off x="6567961" y="3143218"/>
        <a:ext cx="359061" cy="491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D04DB-1C09-4461-9AD4-C289B0163DAF}">
      <dsp:nvSpPr>
        <dsp:cNvPr id="0" name=""/>
        <dsp:cNvSpPr/>
      </dsp:nvSpPr>
      <dsp:spPr>
        <a:xfrm>
          <a:off x="0" y="0"/>
          <a:ext cx="6359442" cy="792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Estudios individuales: </a:t>
          </a:r>
          <a:r>
            <a:rPr lang="es-ES" sz="2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ENERO</a:t>
          </a:r>
          <a:endParaRPr lang="en-US" sz="2400" b="1" kern="1200" dirty="0">
            <a:latin typeface="+mn-lt"/>
          </a:endParaRPr>
        </a:p>
      </dsp:txBody>
      <dsp:txXfrm>
        <a:off x="23222" y="23222"/>
        <a:ext cx="5411130" cy="746406"/>
      </dsp:txXfrm>
    </dsp:sp>
    <dsp:sp modelId="{56BA01AE-2EE9-469E-9EF3-3FB8DF8A3525}">
      <dsp:nvSpPr>
        <dsp:cNvPr id="0" name=""/>
        <dsp:cNvSpPr/>
      </dsp:nvSpPr>
      <dsp:spPr>
        <a:xfrm>
          <a:off x="474893" y="902968"/>
          <a:ext cx="6359442" cy="792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Aportaciones de capital de socios: </a:t>
          </a:r>
          <a:r>
            <a:rPr lang="es-ES" sz="2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ABRIL</a:t>
          </a:r>
        </a:p>
      </dsp:txBody>
      <dsp:txXfrm>
        <a:off x="498115" y="926190"/>
        <a:ext cx="5322751" cy="746406"/>
      </dsp:txXfrm>
    </dsp:sp>
    <dsp:sp modelId="{57ECACBB-9828-4796-A811-CCAA5F1358D0}">
      <dsp:nvSpPr>
        <dsp:cNvPr id="0" name=""/>
        <dsp:cNvSpPr/>
      </dsp:nvSpPr>
      <dsp:spPr>
        <a:xfrm>
          <a:off x="949786" y="1805937"/>
          <a:ext cx="6359442" cy="792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Redacción de pliegos: </a:t>
          </a:r>
          <a:r>
            <a:rPr lang="es-ES" sz="24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MAYO</a:t>
          </a:r>
          <a:endParaRPr lang="es-ES" sz="2400" b="1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73008" y="1829159"/>
        <a:ext cx="5322751" cy="746406"/>
      </dsp:txXfrm>
    </dsp:sp>
    <dsp:sp modelId="{E5C261AA-FB0E-4B6F-9C5E-C3767B1ECD83}">
      <dsp:nvSpPr>
        <dsp:cNvPr id="0" name=""/>
        <dsp:cNvSpPr/>
      </dsp:nvSpPr>
      <dsp:spPr>
        <a:xfrm>
          <a:off x="1424680" y="2708906"/>
          <a:ext cx="6359442" cy="792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Elección de contratista: </a:t>
          </a:r>
          <a:r>
            <a:rPr lang="es-ES" sz="2400" b="1" kern="1200" dirty="0" smtClean="0">
              <a:latin typeface="+mn-lt"/>
            </a:rPr>
            <a:t>JUNIO</a:t>
          </a:r>
        </a:p>
      </dsp:txBody>
      <dsp:txXfrm>
        <a:off x="1447902" y="2732128"/>
        <a:ext cx="5322751" cy="746406"/>
      </dsp:txXfrm>
    </dsp:sp>
    <dsp:sp modelId="{DF8B4221-D917-4C53-B1EE-B6DD4FB28B64}">
      <dsp:nvSpPr>
        <dsp:cNvPr id="0" name=""/>
        <dsp:cNvSpPr/>
      </dsp:nvSpPr>
      <dsp:spPr>
        <a:xfrm>
          <a:off x="1899573" y="3611875"/>
          <a:ext cx="6359442" cy="79285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latin typeface="+mn-lt"/>
            </a:rPr>
            <a:t>Tramitación con EDISTRIBUCIÓN: </a:t>
          </a:r>
          <a:r>
            <a:rPr lang="es-ES" sz="2400" b="1" kern="1200" dirty="0" smtClean="0">
              <a:latin typeface="+mn-lt"/>
            </a:rPr>
            <a:t>NOVIEMBRE</a:t>
          </a:r>
        </a:p>
      </dsp:txBody>
      <dsp:txXfrm>
        <a:off x="1922795" y="3635097"/>
        <a:ext cx="5322751" cy="746406"/>
      </dsp:txXfrm>
    </dsp:sp>
    <dsp:sp modelId="{CE3C6ABB-34F7-411B-945F-C8E95EF6BAAB}">
      <dsp:nvSpPr>
        <dsp:cNvPr id="0" name=""/>
        <dsp:cNvSpPr/>
      </dsp:nvSpPr>
      <dsp:spPr>
        <a:xfrm>
          <a:off x="5844089" y="579221"/>
          <a:ext cx="515352" cy="515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+mn-lt"/>
          </a:endParaRPr>
        </a:p>
      </dsp:txBody>
      <dsp:txXfrm>
        <a:off x="5960043" y="579221"/>
        <a:ext cx="283444" cy="387802"/>
      </dsp:txXfrm>
    </dsp:sp>
    <dsp:sp modelId="{4ED8AEA9-3B51-481D-A64A-56003ED9BFAF}">
      <dsp:nvSpPr>
        <dsp:cNvPr id="0" name=""/>
        <dsp:cNvSpPr/>
      </dsp:nvSpPr>
      <dsp:spPr>
        <a:xfrm>
          <a:off x="6318982" y="1482190"/>
          <a:ext cx="515352" cy="515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+mn-lt"/>
          </a:endParaRPr>
        </a:p>
      </dsp:txBody>
      <dsp:txXfrm>
        <a:off x="6434936" y="1482190"/>
        <a:ext cx="283444" cy="387802"/>
      </dsp:txXfrm>
    </dsp:sp>
    <dsp:sp modelId="{5795C86D-F9DF-48D9-85C2-972168143472}">
      <dsp:nvSpPr>
        <dsp:cNvPr id="0" name=""/>
        <dsp:cNvSpPr/>
      </dsp:nvSpPr>
      <dsp:spPr>
        <a:xfrm>
          <a:off x="6793876" y="2371944"/>
          <a:ext cx="515352" cy="515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+mn-lt"/>
          </a:endParaRPr>
        </a:p>
      </dsp:txBody>
      <dsp:txXfrm>
        <a:off x="6909830" y="2371944"/>
        <a:ext cx="283444" cy="387802"/>
      </dsp:txXfrm>
    </dsp:sp>
    <dsp:sp modelId="{DAEBB51A-F77D-4A0B-A89F-C7705BD65B66}">
      <dsp:nvSpPr>
        <dsp:cNvPr id="0" name=""/>
        <dsp:cNvSpPr/>
      </dsp:nvSpPr>
      <dsp:spPr>
        <a:xfrm>
          <a:off x="7268769" y="3283723"/>
          <a:ext cx="515352" cy="515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+mn-lt"/>
          </a:endParaRPr>
        </a:p>
      </dsp:txBody>
      <dsp:txXfrm>
        <a:off x="7384723" y="3283723"/>
        <a:ext cx="283444" cy="38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3A814-B19F-44FC-93B4-0F2B76EEC378}">
      <dsp:nvSpPr>
        <dsp:cNvPr id="0" name=""/>
        <dsp:cNvSpPr/>
      </dsp:nvSpPr>
      <dsp:spPr>
        <a:xfrm>
          <a:off x="0" y="0"/>
          <a:ext cx="6195087" cy="12542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Ejecución de instalaciones: </a:t>
          </a:r>
          <a:r>
            <a:rPr lang="es-ES" sz="28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ENERO-JUNIO</a:t>
          </a:r>
          <a:endParaRPr lang="en-US" sz="2800" b="1" kern="1200" dirty="0">
            <a:latin typeface="+mn-lt"/>
          </a:endParaRPr>
        </a:p>
      </dsp:txBody>
      <dsp:txXfrm>
        <a:off x="36737" y="36737"/>
        <a:ext cx="4841600" cy="1180825"/>
      </dsp:txXfrm>
    </dsp:sp>
    <dsp:sp modelId="{F72CB5DF-90DF-4AFC-B6CD-BE1BBFE29E97}">
      <dsp:nvSpPr>
        <dsp:cNvPr id="0" name=""/>
        <dsp:cNvSpPr/>
      </dsp:nvSpPr>
      <dsp:spPr>
        <a:xfrm>
          <a:off x="546625" y="1463349"/>
          <a:ext cx="6195087" cy="12542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Legalización con EDISTRIBUCIÓN: </a:t>
          </a:r>
          <a:r>
            <a:rPr lang="es-ES" sz="2800" b="1" kern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MARZO-NOVIEMBRE</a:t>
          </a:r>
        </a:p>
      </dsp:txBody>
      <dsp:txXfrm>
        <a:off x="583362" y="1500086"/>
        <a:ext cx="4759693" cy="1180825"/>
      </dsp:txXfrm>
    </dsp:sp>
    <dsp:sp modelId="{69DE80DD-AE8C-408B-87D1-586F3E9A579C}">
      <dsp:nvSpPr>
        <dsp:cNvPr id="0" name=""/>
        <dsp:cNvSpPr/>
      </dsp:nvSpPr>
      <dsp:spPr>
        <a:xfrm>
          <a:off x="1093250" y="2926698"/>
          <a:ext cx="6195087" cy="12542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+mn-lt"/>
            </a:rPr>
            <a:t>Justificación: </a:t>
          </a:r>
          <a:r>
            <a:rPr lang="es-ES" sz="2800" b="1" kern="1200" dirty="0" smtClean="0">
              <a:latin typeface="+mn-lt"/>
            </a:rPr>
            <a:t>DICIEMBRE</a:t>
          </a:r>
        </a:p>
      </dsp:txBody>
      <dsp:txXfrm>
        <a:off x="1129987" y="2963435"/>
        <a:ext cx="4759693" cy="1180825"/>
      </dsp:txXfrm>
    </dsp:sp>
    <dsp:sp modelId="{6E6153D6-B3DF-457A-A169-B0BA98FBE494}">
      <dsp:nvSpPr>
        <dsp:cNvPr id="0" name=""/>
        <dsp:cNvSpPr/>
      </dsp:nvSpPr>
      <dsp:spPr>
        <a:xfrm>
          <a:off x="5379792" y="951177"/>
          <a:ext cx="815294" cy="8152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+mn-lt"/>
          </a:endParaRPr>
        </a:p>
      </dsp:txBody>
      <dsp:txXfrm>
        <a:off x="5563233" y="951177"/>
        <a:ext cx="448412" cy="613509"/>
      </dsp:txXfrm>
    </dsp:sp>
    <dsp:sp modelId="{8D9DAC95-0936-4666-A294-DFBD57BAE2C1}">
      <dsp:nvSpPr>
        <dsp:cNvPr id="0" name=""/>
        <dsp:cNvSpPr/>
      </dsp:nvSpPr>
      <dsp:spPr>
        <a:xfrm>
          <a:off x="5926418" y="2406164"/>
          <a:ext cx="815294" cy="8152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+mn-lt"/>
          </a:endParaRPr>
        </a:p>
      </dsp:txBody>
      <dsp:txXfrm>
        <a:off x="6109859" y="2406164"/>
        <a:ext cx="448412" cy="61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2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10" Type="http://schemas.openxmlformats.org/officeDocument/2006/relationships/image" Target="../media/image20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sv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9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2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698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5349" y="1221296"/>
            <a:ext cx="11036006" cy="8489034"/>
          </a:xfrm>
          <a:custGeom>
            <a:avLst/>
            <a:gdLst/>
            <a:ahLst/>
            <a:cxnLst/>
            <a:rect l="l" t="t" r="r" b="b"/>
            <a:pathLst>
              <a:path w="11036006" h="8489034">
                <a:moveTo>
                  <a:pt x="0" y="0"/>
                </a:moveTo>
                <a:lnTo>
                  <a:pt x="11036005" y="0"/>
                </a:lnTo>
                <a:lnTo>
                  <a:pt x="11036005" y="8489034"/>
                </a:lnTo>
                <a:lnTo>
                  <a:pt x="0" y="84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94" b="-2152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92A0B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162645" y="6720548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3112148" y="6931991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F0F1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3742949" y="3100155"/>
            <a:ext cx="12839392" cy="141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</a:t>
            </a:r>
            <a:r>
              <a:rPr lang="en-US" sz="3200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</a:t>
            </a:r>
            <a:r>
              <a:rPr lang="en-US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 RURALES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852" y="4945871"/>
            <a:ext cx="503525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</a:t>
            </a:r>
            <a:r>
              <a:rPr lang="en-US" sz="2499" b="1" dirty="0" err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Calahorra</a:t>
            </a:r>
            <a:r>
              <a:rPr lang="en-US" sz="24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499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 smtClean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13639800" y="76581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Asus\AppData\Local\Packages\Microsoft.Windows.Photos_8wekyb3d8bbwe\TempState\ShareServiceTempFolder\LOGOVIVECENTR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2" b="58268"/>
          <a:stretch/>
        </p:blipFill>
        <p:spPr bwMode="auto">
          <a:xfrm>
            <a:off x="14653391" y="6958059"/>
            <a:ext cx="2864944" cy="16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9"/>
          <p:cNvSpPr txBox="1"/>
          <p:nvPr/>
        </p:nvSpPr>
        <p:spPr>
          <a:xfrm>
            <a:off x="3715088" y="1216435"/>
            <a:ext cx="1283939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COMUNIDADES ENERGÉTICAS DE LA COMARCA DE HUÉSCAR</a:t>
            </a:r>
            <a:endParaRPr lang="en-US" sz="6000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9957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937143"/>
            <a:ext cx="16201292" cy="623743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28699" y="2384220"/>
            <a:ext cx="7620001" cy="465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Medida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Tractora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2024</a:t>
            </a:r>
            <a:endParaRPr lang="en-US" sz="36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140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5743" y="3684894"/>
            <a:ext cx="2374516" cy="23745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284465" y="4013616"/>
            <a:ext cx="1717071" cy="1717071"/>
          </a:xfrm>
          <a:custGeom>
            <a:avLst/>
            <a:gdLst/>
            <a:ahLst/>
            <a:cxnLst/>
            <a:rect l="l" t="t" r="r" b="b"/>
            <a:pathLst>
              <a:path w="1717071" h="1717071">
                <a:moveTo>
                  <a:pt x="0" y="0"/>
                </a:moveTo>
                <a:lnTo>
                  <a:pt x="1717071" y="0"/>
                </a:lnTo>
                <a:lnTo>
                  <a:pt x="1717071" y="1717071"/>
                </a:lnTo>
                <a:lnTo>
                  <a:pt x="0" y="1717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28700" y="1840472"/>
            <a:ext cx="1623060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97204" y="4069271"/>
            <a:ext cx="13428796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8"/>
              </a:lnSpc>
            </a:pP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Ampliar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los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socios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de la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cooperativa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de la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comunidad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>
              <a:lnSpc>
                <a:spcPts val="1808"/>
              </a:lnSpc>
            </a:pPr>
            <a:endParaRPr lang="en-US" sz="3600" dirty="0" smtClean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endParaRPr lang="en-US" sz="36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energética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y las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Pymes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>
              <a:lnSpc>
                <a:spcPts val="1808"/>
              </a:lnSpc>
            </a:pPr>
            <a:endParaRPr lang="en-US" sz="36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endParaRPr lang="en-US" sz="3600" dirty="0" smtClean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endParaRPr lang="en-US" sz="3600" dirty="0" smtClean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Incorporar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al resto de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municipios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de la Comarca de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Huéscar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en</a:t>
            </a:r>
            <a:endParaRPr lang="en-US" sz="3600" dirty="0" smtClean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endParaRPr lang="en-US" sz="36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endParaRPr lang="en-US" sz="3600" dirty="0" smtClean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1808"/>
              </a:lnSpc>
            </a:pP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la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Comunidad</a:t>
            </a:r>
            <a:r>
              <a:rPr lang="en-US" sz="3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Energética</a:t>
            </a:r>
            <a:r>
              <a:rPr lang="en-US" sz="1600" dirty="0" smtClean="0">
                <a:solidFill>
                  <a:srgbClr val="336276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  <a:endParaRPr lang="en-US" sz="16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746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92A0B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8045" y="229160"/>
            <a:ext cx="11661165" cy="9373701"/>
          </a:xfrm>
          <a:custGeom>
            <a:avLst/>
            <a:gdLst/>
            <a:ahLst/>
            <a:cxnLst/>
            <a:rect l="l" t="t" r="r" b="b"/>
            <a:pathLst>
              <a:path w="11661165" h="9373701">
                <a:moveTo>
                  <a:pt x="0" y="0"/>
                </a:moveTo>
                <a:lnTo>
                  <a:pt x="11661164" y="0"/>
                </a:lnTo>
                <a:lnTo>
                  <a:pt x="11661164" y="9373702"/>
                </a:lnTo>
                <a:lnTo>
                  <a:pt x="0" y="937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1276" r="-1498" b="-26578"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0328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137053" y="1967343"/>
            <a:ext cx="1342609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852" y="4945871"/>
            <a:ext cx="503525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</a:t>
            </a:r>
            <a:r>
              <a:rPr lang="en-US" sz="2499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Calahorra</a:t>
            </a:r>
            <a:r>
              <a:rPr lang="en-US" sz="24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 smtClean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26 </a:t>
            </a: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 </a:t>
            </a:r>
            <a:r>
              <a:rPr lang="en-US" sz="18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2025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357426" y="6700033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3133252" y="6911476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8" name="Picture 2" descr="C:\Users\Asus\AppData\Local\Packages\Microsoft.Windows.Photos_8wekyb3d8bbwe\TempState\ShareServiceTempFolder\LOGOVIVECENTR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2" b="58268"/>
          <a:stretch/>
        </p:blipFill>
        <p:spPr bwMode="auto">
          <a:xfrm>
            <a:off x="14630399" y="6911476"/>
            <a:ext cx="3021977" cy="17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840472"/>
            <a:ext cx="16230600" cy="97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MEDIDAS TRACTORAS</a:t>
            </a:r>
            <a:endParaRPr lang="en-US" sz="6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012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93361" y="8428328"/>
            <a:ext cx="3305842" cy="1659944"/>
          </a:xfrm>
          <a:custGeom>
            <a:avLst/>
            <a:gdLst/>
            <a:ahLst/>
            <a:cxnLst/>
            <a:rect l="l" t="t" r="r" b="b"/>
            <a:pathLst>
              <a:path w="3305842" h="1659944">
                <a:moveTo>
                  <a:pt x="0" y="0"/>
                </a:moveTo>
                <a:lnTo>
                  <a:pt x="3305842" y="0"/>
                </a:lnTo>
                <a:lnTo>
                  <a:pt x="3305842" y="1659944"/>
                </a:lnTo>
                <a:lnTo>
                  <a:pt x="0" y="165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99153"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2057400" y="3697500"/>
            <a:ext cx="104394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752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sz="32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Wingdings" panose="05000000000000000000" pitchFamily="2" charset="2"/>
              </a:rPr>
              <a:t>MOVILIZACIÓN DE LA VIVIENDA VACÍA</a:t>
            </a:r>
          </a:p>
          <a:p>
            <a:pPr marL="457200" lvl="0" indent="-457200">
              <a:lnSpc>
                <a:spcPts val="752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sz="32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Wingdings" panose="05000000000000000000" pitchFamily="2" charset="2"/>
              </a:rPr>
              <a:t>SISTEMA ALIMENTARIO TERRITORIAL</a:t>
            </a:r>
          </a:p>
          <a:p>
            <a:pPr marL="457200" lvl="0" indent="-457200">
              <a:lnSpc>
                <a:spcPts val="752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sz="32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Wingdings" panose="05000000000000000000" pitchFamily="2" charset="2"/>
              </a:rPr>
              <a:t>FUNDACIÓN PRIMEROS POBLADORES</a:t>
            </a:r>
          </a:p>
          <a:p>
            <a:pPr marL="457200" lvl="0" indent="-457200">
              <a:lnSpc>
                <a:spcPts val="752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sz="40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Wingdings" panose="05000000000000000000" pitchFamily="2" charset="2"/>
              </a:rPr>
              <a:t>COMUNIDADES ENERGÉTICAS</a:t>
            </a:r>
            <a:endParaRPr lang="en-US" sz="4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0" name="Picture 27" descr="C:\Users\Asus\AppData\Local\Microsoft\Windows\INetCache\Content.Word\ViviendaVaciaPDF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777" y="2845382"/>
            <a:ext cx="2714626" cy="192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6" descr="C:\Users\Asus\AppData\Local\Microsoft\Windows\INetCache\Content.Word\ViviendaVaciaOrce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18" y="2387833"/>
            <a:ext cx="2714625" cy="191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780" y="4395823"/>
            <a:ext cx="1813623" cy="1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oogle Shape;30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96562" y="16629240"/>
            <a:ext cx="291008" cy="18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47818" y="4186345"/>
            <a:ext cx="2511624" cy="192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ome - fundacionprimerospobladores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517" y="5558628"/>
            <a:ext cx="1632526" cy="23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701" y="6037734"/>
            <a:ext cx="2987319" cy="168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905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4461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9"/>
          <p:cNvSpPr txBox="1"/>
          <p:nvPr/>
        </p:nvSpPr>
        <p:spPr>
          <a:xfrm>
            <a:off x="1371600" y="3009900"/>
            <a:ext cx="5820689" cy="46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Objetivo</a:t>
            </a:r>
            <a:endParaRPr lang="en-US" sz="30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44" y="2665203"/>
            <a:ext cx="5962650" cy="1574251"/>
          </a:xfrm>
          <a:prstGeom prst="rect">
            <a:avLst/>
          </a:prstGeom>
        </p:spPr>
      </p:pic>
      <p:sp>
        <p:nvSpPr>
          <p:cNvPr id="39" name="TextBox 9"/>
          <p:cNvSpPr txBox="1"/>
          <p:nvPr/>
        </p:nvSpPr>
        <p:spPr>
          <a:xfrm>
            <a:off x="1371599" y="4857437"/>
            <a:ext cx="5820689" cy="46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¿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Cómo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empezó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todo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?</a:t>
            </a:r>
            <a:endParaRPr lang="en-US" sz="36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pic>
        <p:nvPicPr>
          <p:cNvPr id="40" name="Imagen 4">
            <a:extLst>
              <a:ext uri="{FF2B5EF4-FFF2-40B4-BE49-F238E27FC236}">
                <a16:creationId xmlns:a16="http://schemas.microsoft.com/office/drawing/2014/main" id="{8350E44B-AAE1-690F-00CC-9BFB064A5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4938" y="2697441"/>
            <a:ext cx="4120054" cy="5525493"/>
          </a:xfrm>
          <a:prstGeom prst="rect">
            <a:avLst/>
          </a:prstGeom>
        </p:spPr>
      </p:pic>
      <p:sp>
        <p:nvSpPr>
          <p:cNvPr id="41" name="Rectángulo 8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336430" y="5405406"/>
            <a:ext cx="11353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Arial" panose="020B0604020202020204" pitchFamily="34" charset="0"/>
              </a:rPr>
              <a:t>Proceso pedagógico y participativo creación CE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36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Oficina </a:t>
            </a:r>
            <a:r>
              <a:rPr lang="es-ES" sz="3600" dirty="0">
                <a:ea typeface="Calibri" panose="020F0502020204030204" pitchFamily="34" charset="0"/>
                <a:cs typeface="Arial" panose="020B0604020202020204" pitchFamily="34" charset="0"/>
              </a:rPr>
              <a:t>itinerante de Asesoramiento energético: Orce, Galera, </a:t>
            </a:r>
            <a:r>
              <a:rPr lang="es-ES" sz="3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Castilléjar</a:t>
            </a:r>
            <a:endParaRPr lang="es-ES" sz="36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Formación del personal de la Oficina de Reto demográfico y Agenda Urbana en materia de Comunidades Energéticas Locales</a:t>
            </a:r>
            <a:endParaRPr lang="es-ES" sz="3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9"/>
          <p:cNvSpPr txBox="1"/>
          <p:nvPr/>
        </p:nvSpPr>
        <p:spPr>
          <a:xfrm>
            <a:off x="1028700" y="2884946"/>
            <a:ext cx="76200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Puesta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en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marcha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y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proceso</a:t>
            </a:r>
            <a:endParaRPr lang="en-US" sz="36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028699" y="3584460"/>
            <a:ext cx="7886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Arial" panose="020B0604020202020204" pitchFamily="34" charset="0"/>
              </a:rPr>
              <a:t>Constitución de cooperativa e inscripción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Tramitación administrativa de la documentación 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Acompañamiento y asesoramiento CE</a:t>
            </a:r>
            <a:endParaRPr lang="es-E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Arial" panose="020B0604020202020204" pitchFamily="34" charset="0"/>
              </a:rPr>
              <a:t>Proceso </a:t>
            </a:r>
            <a:r>
              <a:rPr lang="es-ES" sz="3600" dirty="0" smtClean="0">
                <a:ea typeface="Calibri" panose="020F0502020204030204" pitchFamily="34" charset="0"/>
                <a:cs typeface="Arial" panose="020B0604020202020204" pitchFamily="34" charset="0"/>
              </a:rPr>
              <a:t>de dinamización CE</a:t>
            </a:r>
            <a:endParaRPr lang="es-ES" sz="3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2"/>
          <p:cNvGraphicFramePr/>
          <p:nvPr>
            <p:extLst>
              <p:ext uri="{D42A27DB-BD31-4B8C-83A1-F6EECF244321}">
                <p14:modId xmlns:p14="http://schemas.microsoft.com/office/powerpoint/2010/main" val="3351607406"/>
              </p:ext>
            </p:extLst>
          </p:nvPr>
        </p:nvGraphicFramePr>
        <p:xfrm>
          <a:off x="9677400" y="3456264"/>
          <a:ext cx="7581900" cy="456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ángulo 8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4991479" y="2224345"/>
            <a:ext cx="3107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s-ES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2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11CE2C13-7292-149C-04D0-7949A9B66D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t="6615" b="25966"/>
          <a:stretch/>
        </p:blipFill>
        <p:spPr>
          <a:xfrm>
            <a:off x="1005253" y="7048500"/>
            <a:ext cx="5002300" cy="2003973"/>
          </a:xfrm>
          <a:prstGeom prst="rect">
            <a:avLst/>
          </a:prstGeom>
        </p:spPr>
      </p:pic>
      <p:pic>
        <p:nvPicPr>
          <p:cNvPr id="19" name="Picture 15" descr="https://auyrcomarcadehuescar.es/images/comunidades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15339"/>
            <a:ext cx="3560885" cy="2003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905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9"/>
          <p:cNvSpPr txBox="1"/>
          <p:nvPr/>
        </p:nvSpPr>
        <p:spPr>
          <a:xfrm>
            <a:off x="1028700" y="2884946"/>
            <a:ext cx="7620001" cy="465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Solicitud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CE IMPLEMENTA</a:t>
            </a:r>
            <a:endParaRPr lang="en-US" sz="36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695701"/>
            <a:ext cx="9967944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28"/>
          <p:cNvSpPr/>
          <p:nvPr/>
        </p:nvSpPr>
        <p:spPr>
          <a:xfrm>
            <a:off x="1034563" y="5868083"/>
            <a:ext cx="9938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3200" b="1" dirty="0">
                <a:ea typeface="Roboto Condensed" pitchFamily="2" charset="0"/>
                <a:cs typeface="Times New Roman" panose="02020603050405020304" pitchFamily="18" charset="0"/>
              </a:rPr>
              <a:t>Plazo: 14 meses (2023- 2024)</a:t>
            </a:r>
          </a:p>
          <a:p>
            <a:endParaRPr lang="en-US" sz="3200" dirty="0"/>
          </a:p>
          <a:p>
            <a:pPr algn="just"/>
            <a:r>
              <a:rPr lang="es-ES" sz="3200" dirty="0"/>
              <a:t>Se trata de dos instalaciones </a:t>
            </a:r>
            <a:r>
              <a:rPr lang="es-ES" sz="3200" dirty="0" smtClean="0"/>
              <a:t>de </a:t>
            </a:r>
            <a:r>
              <a:rPr lang="es-ES" sz="3200" dirty="0"/>
              <a:t>35,1 </a:t>
            </a:r>
            <a:r>
              <a:rPr lang="es-ES" sz="3200" dirty="0" err="1"/>
              <a:t>kWp</a:t>
            </a:r>
            <a:r>
              <a:rPr lang="es-ES" sz="3200" dirty="0"/>
              <a:t> en </a:t>
            </a:r>
            <a:r>
              <a:rPr lang="es-ES" sz="3200" dirty="0" err="1"/>
              <a:t>Castilléjar</a:t>
            </a:r>
            <a:r>
              <a:rPr lang="es-ES" sz="3200" dirty="0"/>
              <a:t> (CEI Padre </a:t>
            </a:r>
            <a:r>
              <a:rPr lang="es-ES" sz="3200" dirty="0" err="1"/>
              <a:t>Guirao</a:t>
            </a:r>
            <a:r>
              <a:rPr lang="es-ES" sz="3200" dirty="0"/>
              <a:t>, naves y cine); una de 80,1 </a:t>
            </a:r>
            <a:r>
              <a:rPr lang="es-ES" sz="3200" dirty="0" err="1"/>
              <a:t>kWp</a:t>
            </a:r>
            <a:r>
              <a:rPr lang="es-ES" sz="3200" dirty="0"/>
              <a:t> en Galera (polideportivo) y otra de 100,35 </a:t>
            </a:r>
            <a:r>
              <a:rPr lang="es-ES" sz="3200" dirty="0" err="1"/>
              <a:t>kWp</a:t>
            </a:r>
            <a:r>
              <a:rPr lang="es-ES" sz="3200" dirty="0"/>
              <a:t> en Orce (Museo Primeros Pobladores).</a:t>
            </a:r>
            <a:endParaRPr lang="es-ES" sz="3200" b="1" dirty="0">
              <a:latin typeface="Roboto Condensed" pitchFamily="2" charset="0"/>
              <a:ea typeface="Roboto Condensed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90800"/>
              </p:ext>
            </p:extLst>
          </p:nvPr>
        </p:nvGraphicFramePr>
        <p:xfrm>
          <a:off x="11327843" y="2911485"/>
          <a:ext cx="6464005" cy="571906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3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u="none" strike="noStrike" dirty="0" err="1">
                          <a:effectLst/>
                        </a:rPr>
                        <a:t>Actuación</a:t>
                      </a:r>
                      <a:r>
                        <a:rPr lang="en-US" sz="3000" b="1" u="none" strike="noStrike" dirty="0">
                          <a:effectLst/>
                        </a:rPr>
                        <a:t> </a:t>
                      </a:r>
                      <a:r>
                        <a:rPr lang="en-US" sz="3000" b="1" u="none" strike="noStrike" dirty="0" err="1">
                          <a:effectLst/>
                        </a:rPr>
                        <a:t>tipo</a:t>
                      </a:r>
                      <a:r>
                        <a:rPr lang="en-US" sz="3000" b="1" u="none" strike="noStrike" dirty="0">
                          <a:effectLst/>
                        </a:rPr>
                        <a:t> 1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u="none" strike="noStrike" dirty="0" err="1">
                          <a:effectLst/>
                        </a:rPr>
                        <a:t>Instalación</a:t>
                      </a:r>
                      <a:r>
                        <a:rPr lang="en-US" sz="3000" u="none" strike="noStrike" dirty="0">
                          <a:effectLst/>
                        </a:rPr>
                        <a:t> </a:t>
                      </a:r>
                      <a:r>
                        <a:rPr lang="en-US" sz="3000" u="none" strike="noStrike" dirty="0" err="1">
                          <a:effectLst/>
                        </a:rPr>
                        <a:t>fotovoltaica</a:t>
                      </a:r>
                      <a:r>
                        <a:rPr lang="en-US" sz="3000" u="none" strike="noStrike" dirty="0">
                          <a:effectLst/>
                        </a:rPr>
                        <a:t> </a:t>
                      </a:r>
                      <a:r>
                        <a:rPr lang="en-US" sz="3000" u="none" strike="noStrike" dirty="0" err="1">
                          <a:effectLst/>
                        </a:rPr>
                        <a:t>colectiva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0" u="none" strike="noStrike" dirty="0">
                          <a:effectLst/>
                        </a:rPr>
                        <a:t>250,65 kW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u="none" strike="noStrike" dirty="0" err="1">
                          <a:effectLst/>
                        </a:rPr>
                        <a:t>Actuación</a:t>
                      </a:r>
                      <a:r>
                        <a:rPr lang="en-US" sz="3000" b="1" u="none" strike="noStrike" dirty="0">
                          <a:effectLst/>
                        </a:rPr>
                        <a:t> </a:t>
                      </a:r>
                      <a:r>
                        <a:rPr lang="en-US" sz="3000" b="1" u="none" strike="noStrike" dirty="0" err="1">
                          <a:effectLst/>
                        </a:rPr>
                        <a:t>tipo</a:t>
                      </a:r>
                      <a:r>
                        <a:rPr lang="en-US" sz="3000" b="1" u="none" strike="noStrike" dirty="0">
                          <a:effectLst/>
                        </a:rPr>
                        <a:t> 2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5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0" u="none" strike="noStrike" dirty="0">
                          <a:effectLst/>
                        </a:rPr>
                        <a:t>Equipos de medición, regulación y control</a:t>
                      </a:r>
                      <a:endParaRPr lang="es-E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0" u="none" strike="noStrike" dirty="0">
                          <a:effectLst/>
                        </a:rPr>
                        <a:t>13,820.00 €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u="none" strike="noStrike" dirty="0" err="1">
                          <a:effectLst/>
                        </a:rPr>
                        <a:t>Dirección</a:t>
                      </a:r>
                      <a:r>
                        <a:rPr lang="en-US" sz="3000" b="1" u="none" strike="noStrike" dirty="0">
                          <a:effectLst/>
                        </a:rPr>
                        <a:t> general del </a:t>
                      </a:r>
                      <a:r>
                        <a:rPr lang="en-US" sz="3000" b="1" u="none" strike="noStrike" dirty="0" smtClean="0">
                          <a:effectLst/>
                        </a:rPr>
                        <a:t>Proyecto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0" u="none" strike="noStrike" dirty="0">
                          <a:effectLst/>
                        </a:rPr>
                        <a:t>6,300.00 €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65">
                <a:tc>
                  <a:txBody>
                    <a:bodyPr/>
                    <a:lstStyle/>
                    <a:p>
                      <a:pPr algn="l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u="none" strike="noStrike" dirty="0" err="1">
                          <a:effectLst/>
                        </a:rPr>
                        <a:t>Inversión</a:t>
                      </a:r>
                      <a:r>
                        <a:rPr lang="en-US" sz="3000" b="1" u="none" strike="noStrike" dirty="0">
                          <a:effectLst/>
                        </a:rPr>
                        <a:t> total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0" u="none" strike="noStrike" dirty="0">
                          <a:effectLst/>
                        </a:rPr>
                        <a:t>295,712.07 €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2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1" u="none" strike="noStrike" dirty="0" err="1">
                          <a:effectLst/>
                        </a:rPr>
                        <a:t>Inversión</a:t>
                      </a:r>
                      <a:r>
                        <a:rPr lang="en-US" sz="3000" b="1" u="none" strike="noStrike" dirty="0">
                          <a:effectLst/>
                        </a:rPr>
                        <a:t> con IVA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0" b="1" u="none" strike="noStrike" dirty="0">
                          <a:effectLst/>
                        </a:rPr>
                        <a:t>357,811.60 €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994597"/>
            <a:ext cx="57054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9957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ángulo 8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4991479" y="2224345"/>
            <a:ext cx="3107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es-ES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6"/>
          <p:cNvGraphicFramePr/>
          <p:nvPr>
            <p:extLst>
              <p:ext uri="{D42A27DB-BD31-4B8C-83A1-F6EECF244321}">
                <p14:modId xmlns:p14="http://schemas.microsoft.com/office/powerpoint/2010/main" val="3424280444"/>
              </p:ext>
            </p:extLst>
          </p:nvPr>
        </p:nvGraphicFramePr>
        <p:xfrm>
          <a:off x="8763000" y="3230584"/>
          <a:ext cx="8259016" cy="440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8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028700" y="5573207"/>
            <a:ext cx="6749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Estudios de autoconsumo energético</a:t>
            </a: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individual y colectivo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Financiación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Redacción de proyectos técnicos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0"/>
          <a:stretch/>
        </p:blipFill>
        <p:spPr bwMode="auto">
          <a:xfrm>
            <a:off x="1447800" y="2861500"/>
            <a:ext cx="4384089" cy="21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ángulo 8">
            <a:extLst>
              <a:ext uri="{FF2B5EF4-FFF2-40B4-BE49-F238E27FC236}">
                <a16:creationId xmlns:a16="http://schemas.microsoft.com/office/drawing/2014/main" id="{47ED64E9-DB58-4E9F-8D12-CA182896A87A}"/>
              </a:ext>
            </a:extLst>
          </p:cNvPr>
          <p:cNvSpPr/>
          <p:nvPr/>
        </p:nvSpPr>
        <p:spPr>
          <a:xfrm>
            <a:off x="14991479" y="2224345"/>
            <a:ext cx="3107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s-ES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0"/>
          <a:stretch/>
        </p:blipFill>
        <p:spPr bwMode="auto">
          <a:xfrm>
            <a:off x="1447800" y="2861500"/>
            <a:ext cx="4384089" cy="21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18492" y="5815327"/>
            <a:ext cx="8018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Ejecución de instalaciones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Trámites administrativos: Acuerdos de reparto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Justificación</a:t>
            </a:r>
          </a:p>
        </p:txBody>
      </p:sp>
      <p:graphicFrame>
        <p:nvGraphicFramePr>
          <p:cNvPr id="19" name="Diagram 16"/>
          <p:cNvGraphicFramePr/>
          <p:nvPr>
            <p:extLst>
              <p:ext uri="{D42A27DB-BD31-4B8C-83A1-F6EECF244321}">
                <p14:modId xmlns:p14="http://schemas.microsoft.com/office/powerpoint/2010/main" val="4268615852"/>
              </p:ext>
            </p:extLst>
          </p:nvPr>
        </p:nvGraphicFramePr>
        <p:xfrm>
          <a:off x="9144000" y="3582919"/>
          <a:ext cx="7288338" cy="418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7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549004"/>
            <a:ext cx="16230600" cy="89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Rectangle 2"/>
          <p:cNvSpPr/>
          <p:nvPr/>
        </p:nvSpPr>
        <p:spPr>
          <a:xfrm>
            <a:off x="1028700" y="3727308"/>
            <a:ext cx="1623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/>
              <a:t>Con </a:t>
            </a:r>
            <a:r>
              <a:rPr lang="es-ES" sz="3200" dirty="0"/>
              <a:t>un total de 94 socios, de los cuales, 7 son PYMES y 3 ayuntamientos. </a:t>
            </a:r>
            <a:endParaRPr lang="es-ES" sz="32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/>
              <a:t>Más de </a:t>
            </a:r>
            <a:r>
              <a:rPr lang="es-ES" sz="3200" dirty="0"/>
              <a:t>300 </a:t>
            </a:r>
            <a:r>
              <a:rPr lang="es-ES" sz="3200" dirty="0" err="1"/>
              <a:t>kWp</a:t>
            </a:r>
            <a:r>
              <a:rPr lang="es-ES" sz="3200" dirty="0"/>
              <a:t> de potencia a instalar para la promoción de energía renovable con criterios cooperativos. Se trata de cuatro instalaciones: dos de </a:t>
            </a:r>
            <a:r>
              <a:rPr lang="es-ES" sz="3200" dirty="0" err="1"/>
              <a:t>de</a:t>
            </a:r>
            <a:r>
              <a:rPr lang="es-ES" sz="3200" dirty="0"/>
              <a:t> 35,1 </a:t>
            </a:r>
            <a:r>
              <a:rPr lang="es-ES" sz="3200" dirty="0" err="1"/>
              <a:t>kWp</a:t>
            </a:r>
            <a:r>
              <a:rPr lang="es-ES" sz="3200" dirty="0"/>
              <a:t> </a:t>
            </a:r>
            <a:r>
              <a:rPr lang="es-ES" sz="3200" dirty="0" smtClean="0"/>
              <a:t>en </a:t>
            </a:r>
            <a:r>
              <a:rPr lang="es-ES" sz="3200" dirty="0" err="1" smtClean="0"/>
              <a:t>Castilléjar</a:t>
            </a:r>
            <a:r>
              <a:rPr lang="es-ES" sz="3200" dirty="0"/>
              <a:t>; 80,1 </a:t>
            </a:r>
            <a:r>
              <a:rPr lang="es-ES" sz="3200" dirty="0" err="1"/>
              <a:t>kWp</a:t>
            </a:r>
            <a:r>
              <a:rPr lang="es-ES" sz="3200" dirty="0"/>
              <a:t> en Galera y 100,35 </a:t>
            </a:r>
            <a:r>
              <a:rPr lang="es-ES" sz="3200" dirty="0" err="1"/>
              <a:t>kWp</a:t>
            </a:r>
            <a:r>
              <a:rPr lang="es-ES" sz="3200" dirty="0"/>
              <a:t> en Orce</a:t>
            </a:r>
            <a:endParaRPr lang="es-ES" sz="32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/>
              <a:t>Con </a:t>
            </a:r>
            <a:r>
              <a:rPr lang="es-ES" sz="3200" dirty="0"/>
              <a:t>una inversión de 269.424,00 € con una subvención asociada </a:t>
            </a:r>
            <a:r>
              <a:rPr lang="es-ES" sz="3200" dirty="0" smtClean="0"/>
              <a:t>por </a:t>
            </a:r>
            <a:r>
              <a:rPr lang="es-ES" sz="3200" dirty="0"/>
              <a:t>valor de 161.654,40 €  (60% del proyecto) siendo el 40% restante proveniente de aportaciones de capital a través de ahorro por parte de las personas socias</a:t>
            </a:r>
            <a:r>
              <a:rPr lang="es-ES" sz="3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dirty="0" smtClean="0"/>
              <a:t>Se estima un ahorro de 426.300 </a:t>
            </a:r>
            <a:r>
              <a:rPr lang="es-ES" sz="3200" dirty="0" err="1" smtClean="0"/>
              <a:t>kWh</a:t>
            </a:r>
            <a:r>
              <a:rPr lang="es-ES" sz="3200" dirty="0" smtClean="0"/>
              <a:t> anuales lo que equivale a más de 51.150,00 € al año.</a:t>
            </a:r>
            <a:endParaRPr lang="es-ES" sz="3200" dirty="0"/>
          </a:p>
        </p:txBody>
      </p:sp>
      <p:sp>
        <p:nvSpPr>
          <p:cNvPr id="30" name="TextBox 9"/>
          <p:cNvSpPr txBox="1"/>
          <p:nvPr/>
        </p:nvSpPr>
        <p:spPr>
          <a:xfrm>
            <a:off x="1028700" y="2989277"/>
            <a:ext cx="7620001" cy="465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39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Resumen</a:t>
            </a:r>
            <a:r>
              <a:rPr lang="en-US" sz="3600" b="1" dirty="0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 del </a:t>
            </a:r>
            <a:r>
              <a:rPr lang="en-US" sz="3600" b="1" dirty="0" err="1" smtClean="0">
                <a:solidFill>
                  <a:srgbClr val="032859"/>
                </a:solidFill>
                <a:latin typeface="Garet Bold"/>
                <a:ea typeface="Garet Bold"/>
                <a:cs typeface="Garet Bold"/>
                <a:sym typeface="Garet Bold"/>
              </a:rPr>
              <a:t>proyecto</a:t>
            </a:r>
            <a:endParaRPr lang="en-US" sz="3600" b="1" dirty="0">
              <a:solidFill>
                <a:srgbClr val="032859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9957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108153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400" u="none" strike="noStrike" dirty="0" smtClean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AUTOCONSUMO Y COMUNIDADES ENERGÉTICAS</a:t>
            </a:r>
            <a:endParaRPr lang="en-US" sz="44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2" y="2407828"/>
            <a:ext cx="16218877" cy="6695384"/>
          </a:xfrm>
          <a:prstGeom prst="rect">
            <a:avLst/>
          </a:prstGeom>
        </p:spPr>
      </p:pic>
      <p:sp>
        <p:nvSpPr>
          <p:cNvPr id="12" name="Freeform 31"/>
          <p:cNvSpPr/>
          <p:nvPr/>
        </p:nvSpPr>
        <p:spPr>
          <a:xfrm flipH="1">
            <a:off x="15436789" y="878852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2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Personalizado</PresentationFormat>
  <Paragraphs>93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Open Sans 2</vt:lpstr>
      <vt:lpstr>League Spartan</vt:lpstr>
      <vt:lpstr>Arial</vt:lpstr>
      <vt:lpstr>Roboto Condensed</vt:lpstr>
      <vt:lpstr>Times New Roman</vt:lpstr>
      <vt:lpstr>Garet Bold</vt:lpstr>
      <vt:lpstr>Symbol</vt:lpstr>
      <vt:lpstr>Calibri</vt:lpstr>
      <vt:lpstr>Wingdings</vt:lpstr>
      <vt:lpstr>Open Sans 2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 Provincial de Agendas Urbanas y Rurales</dc:title>
  <dc:creator>Raquel Guijarro González</dc:creator>
  <cp:lastModifiedBy>Raquel Guijarro González</cp:lastModifiedBy>
  <cp:revision>17</cp:revision>
  <dcterms:created xsi:type="dcterms:W3CDTF">2006-08-16T00:00:00Z</dcterms:created>
  <dcterms:modified xsi:type="dcterms:W3CDTF">2025-11-25T22:21:50Z</dcterms:modified>
  <dc:identifier>DAG3J2_yuyk</dc:identifier>
</cp:coreProperties>
</file>